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57" r:id="rId3"/>
    <p:sldId id="258" r:id="rId4"/>
    <p:sldId id="259" r:id="rId5"/>
    <p:sldId id="280" r:id="rId6"/>
    <p:sldId id="276" r:id="rId7"/>
    <p:sldId id="264" r:id="rId8"/>
    <p:sldId id="279" r:id="rId9"/>
    <p:sldId id="273" r:id="rId10"/>
    <p:sldId id="275" r:id="rId11"/>
    <p:sldId id="278" r:id="rId12"/>
    <p:sldId id="27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6938F-40E0-49A4-9D3F-73C2943F3CD1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431E-520E-4782-9533-E220A69756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47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855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6207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545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163991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128747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86016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270350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274315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55078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49561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3AFE4-67CA-40CB-99AF-8F4BCDD44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204790-0C2D-4D65-975C-6392001F4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758B0-3E14-4669-ABCB-A874C35B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100132-3669-4D8B-A2FB-1126EE4E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C2E2A-68DA-42C8-8C9D-73555BFC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62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7FF39-5319-44FC-BD1C-62E67C04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CCEA87-513F-4D38-9EB3-4E1F1BEBD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0844D3-EB7B-4550-BDDE-C281DE04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F05E76-C850-46E4-98B4-3CC77169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19AAAD-D0C4-459F-8177-9BBB229F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97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CAD005-03D4-4FE6-95D2-FD8E16BBF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FBEDBD-A1A3-4F55-8A10-48BF0AC78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36D97F-CA26-4865-826A-FC5B736E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0307CF-3657-4D1C-8C9F-D2ECDE75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C2403-047E-4FAD-80D0-E1B31AA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9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D762-D24B-4BE2-B7BB-224853ED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067DCF-4C83-45C4-A807-1E68BC33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6EF06-0B07-4144-A583-BE57BAAC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3F4D09-5718-4FE1-9178-CFB90368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EE2E64-EE12-4F56-BA44-6D95ABC2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4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AE8A5-1937-4E31-89D9-FF3F17F5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5409BD-3486-4439-AF2F-302821DF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03205D-3199-405F-8C8A-101C03AA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2AA2B8-60BA-4C56-80E6-AE77FE14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A17E9-ADFA-4912-A3C3-3422A739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69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78623-41BF-4AE9-933C-67E94839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2AF1C2-2E6F-4050-A3F1-C202C7DA1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2D53F8C-BEC7-4BAA-A126-3F00CFC9C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5D2051-044B-4C93-8CE0-2619551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BF32ED-8A6B-49D3-A3D8-07609CA4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09A28C-4C93-4CA0-A1FF-309F8BB31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1C9443-0454-4629-A8FC-1B33C0E8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2A3379-F202-4509-902F-63BEA8FB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9E1C84-B86E-4A66-AF6D-34A9A9C0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189075A-0447-4695-A45A-AE70474BF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325DB19-492F-4648-AF10-B630C3041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E08B3A8-628F-45FC-978B-779FC707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D26859-4703-42ED-9ACF-5FCF40BE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94EA27-6A98-4001-B076-609EE9B0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42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CB123-8FF4-4702-83FD-E1F505D8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E4250B-F2ED-4187-A1EF-6767B5C6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E95B82-7779-41C1-B6A1-C35C2BF9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696BB5-6B55-45BD-959B-08E9795E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7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058782A-B9DA-4F71-BE24-B5F394515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7AB11C3-184A-464F-BBE2-63755E06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7DF08E-50CB-483F-830B-B4606092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07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45C49-1EEB-4D55-9DC8-965F06CB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3E519A-4F55-42A7-BFA3-80DFB58B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DE13587-C05F-4370-8C6A-EB55E2EEA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01A7D5-0EBB-444E-BF87-C64C3F24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E7DD67-8837-4E44-81C4-C9BB7F28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8D4CA9-8F2C-4A50-B204-75BABAEF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58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2383C-D75F-49BD-8D28-2AFB96B7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5BF648-33A9-44E9-99F3-0C3734FC3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8CFB49C-9DAF-4BF0-900F-2225C690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02F7C4-2DC7-4198-A0EC-43AD8E5F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7E380-C235-4D05-A157-3780C17E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5CD197-C8B0-4E06-96E4-F9991831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9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C963763F-7561-489A-BD73-9C141F69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D96F1CE-C281-4EC1-B6E2-64051CAC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F5EA4-30E1-4548-AE8E-CAEBD2FB0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808001-D1DA-46F6-BA75-A7DD2AEEA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7AEE-F74D-4766-ACD6-85013522A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kaisr@masposumavi.cz" TargetMode="External"/><Relationship Id="rId4" Type="http://schemas.openxmlformats.org/officeDocument/2006/relationships/hyperlink" Target="mailto:kolar@masposumavi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596" y="580769"/>
            <a:ext cx="6486642" cy="2638394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</a:pPr>
            <a:r>
              <a:rPr lang="cs-CZ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15. výzva programového rámce IROP</a:t>
            </a:r>
            <a:br>
              <a:rPr lang="cs-CZ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</a:br>
            <a:r>
              <a:rPr lang="cs-CZ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Sociální podnikání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591" y="4040660"/>
            <a:ext cx="7145276" cy="1208676"/>
          </a:xfrm>
        </p:spPr>
        <p:txBody>
          <a:bodyPr>
            <a:noAutofit/>
          </a:bodyPr>
          <a:lstStyle/>
          <a:p>
            <a:pPr algn="l"/>
            <a:r>
              <a:rPr lang="cs-CZ" sz="1800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Seminář pro žadatele a příjemce</a:t>
            </a:r>
            <a:b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25.7.2019, 10:00 hod.</a:t>
            </a:r>
          </a:p>
          <a:p>
            <a:pPr algn="l"/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 Pošumaví</a:t>
            </a:r>
          </a:p>
          <a:p>
            <a:pPr algn="l"/>
            <a:r>
              <a:rPr lang="cs-CZ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  <a:cs typeface="Myriad Pro"/>
            </a:endParaRPr>
          </a:p>
        </p:txBody>
      </p:sp>
      <p:pic>
        <p:nvPicPr>
          <p:cNvPr id="2050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96" y="58802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51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613454"/>
            <a:ext cx="10682869" cy="192765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b="1" u="sng" dirty="0"/>
              <a:t>Vyhlášení výzvy: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dirty="0"/>
              <a:t>6.6.2019 – </a:t>
            </a:r>
            <a:r>
              <a:rPr lang="cs-CZ" sz="3600" dirty="0">
                <a:solidFill>
                  <a:srgbClr val="FF0000"/>
                </a:solidFill>
              </a:rPr>
              <a:t>30.9.2019</a:t>
            </a:r>
            <a:r>
              <a:rPr lang="cs-CZ" sz="3600" dirty="0"/>
              <a:t> !!!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070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780270"/>
            <a:ext cx="10682869" cy="1760837"/>
          </a:xfrm>
        </p:spPr>
        <p:txBody>
          <a:bodyPr rtlCol="0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5400" b="1" dirty="0"/>
              <a:t>DOTAZY, DISKUSE…</a:t>
            </a:r>
            <a:endParaRPr lang="cs-CZ" sz="54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5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887538" y="1191132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Jan Kolář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manažer MAS Pošumaví pro IROP a OPZ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720 982 176, 602 764 582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4"/>
              </a:rPr>
              <a:t>kolar@masposumavi.cz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3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Jiří Kaisr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administrativní pracovník CLLD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376 387 717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5"/>
              </a:rPr>
              <a:t>kaisr@masposumavi.cz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6429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KONTAKTY: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1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620"/>
            <a:ext cx="9144000" cy="68083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br>
              <a:rPr lang="cs-CZ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</a:br>
            <a:endParaRPr lang="cs-CZ" cap="non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Calibri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724829" y="1507524"/>
            <a:ext cx="10635321" cy="3923120"/>
          </a:xfrm>
        </p:spPr>
        <p:txBody>
          <a:bodyPr anchor="t">
            <a:normAutofit/>
          </a:bodyPr>
          <a:lstStyle/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VÝZVA č. 65 IROP</a:t>
            </a:r>
          </a:p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 </a:t>
            </a:r>
          </a:p>
          <a:p>
            <a:pPr algn="ctr"/>
            <a:r>
              <a:rPr lang="cs-CZ" sz="5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SOCIÁLNÍ PODNIKÁNÍ - INTEGROVANÉ PROJEKTY CLLD</a:t>
            </a:r>
            <a:b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</a:br>
            <a: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SC 4.1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109" y="593986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4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05148" y="1860851"/>
            <a:ext cx="8568952" cy="4710583"/>
          </a:xfrm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r>
              <a:rPr lang="cs-CZ" sz="2200" b="1" dirty="0"/>
              <a:t>A</a:t>
            </a:r>
            <a:r>
              <a:rPr lang="fr-FR" sz="2200" b="1" dirty="0"/>
              <a:t>lokace: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3.000.000 Kč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cs-CZ" sz="2200" b="1" dirty="0"/>
            </a:br>
            <a:r>
              <a:rPr lang="cs-CZ" sz="2200" b="1" dirty="0"/>
              <a:t>Aktivity: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Sociální podnikání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20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Minimální a maximální výdaje (CZV)</a:t>
            </a:r>
            <a:r>
              <a:rPr lang="fr-FR" sz="2200" b="1" dirty="0"/>
              <a:t>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400.000 – 1.500.000 Kč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Dotace:</a:t>
            </a:r>
            <a:r>
              <a:rPr lang="cs-CZ" sz="2200" b="1" dirty="0">
                <a:solidFill>
                  <a:srgbClr val="FF0000"/>
                </a:solidFill>
              </a:rPr>
              <a:t> 95</a:t>
            </a:r>
            <a:r>
              <a:rPr lang="en-US" sz="2200" b="1" dirty="0">
                <a:solidFill>
                  <a:srgbClr val="FF0000"/>
                </a:solidFill>
              </a:rPr>
              <a:t>%</a:t>
            </a:r>
            <a:endParaRPr lang="cs-CZ" sz="2200" b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cs-CZ" dirty="0"/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774824" y="361795"/>
            <a:ext cx="8229600" cy="171414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123" y="2273643"/>
            <a:ext cx="9302054" cy="4035676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u="sng" dirty="0"/>
              <a:t>Příjemci:</a:t>
            </a:r>
            <a:br>
              <a:rPr lang="cs-CZ" sz="2400" b="1" dirty="0"/>
            </a:b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Obchodní korporace vymezené zákonem č. 90/2012 Sb., o obchodních korporacích (pouze malé a střední podniky)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Nestátní neziskové organizace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Církevní organizace</a:t>
            </a:r>
            <a:endParaRPr lang="cs-CZ" sz="2100" b="1" dirty="0">
              <a:solidFill>
                <a:srgbClr val="FF0000"/>
              </a:solidFill>
            </a:endParaRPr>
          </a:p>
          <a:p>
            <a:pPr marL="0" indent="0"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5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122" y="3150973"/>
            <a:ext cx="10351947" cy="3158346"/>
          </a:xfrm>
          <a:noFill/>
        </p:spPr>
        <p:txBody>
          <a:bodyPr rtlCol="0">
            <a:noAutofit/>
          </a:bodyPr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4000" b="1" dirty="0">
                <a:solidFill>
                  <a:srgbClr val="FF0000"/>
                </a:solidFill>
              </a:rPr>
              <a:t>Příjemce musí splňovat parametry sociálního podniku !!!</a:t>
            </a:r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2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81914" y="2137719"/>
            <a:ext cx="11294074" cy="4171600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u="sng" dirty="0"/>
              <a:t>Cílové skupiny: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Uchazeči o zaměstnání evidovaní na Úřadu práce ČR déle než 1 rok.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Uchazeči o zaměstnání, kteří mají opakovaně problém s uplatněním na trhu práce, jejichž doba evidence na Úřadu práce ČR dosáhla v posledních 2 letech souborné délky minimálně 12 měsíců.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Osoby, které opustily výkon trestu, a to do 12 měsíců od ukončení výkonu trestu a osoby vykonávající trest odnětí svobody formou domácího vězení.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Osoby, které opustily zařízení pro výkon ústavní nebo ochranné výchovy, a to do 12 měsíců od opuštění zařízení.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 se zdravotním postižením podle § 67 zákona č. 435/2004 Sb., o zaměstnanosti, ve znění pozdějších předpisů.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Azylanti do 12 měsíců od získání azylu, kteří jsou současně uchazeči o zaměstnání evidovanými na Úřadu práce ČR.</a:t>
            </a:r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5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24216"/>
            <a:ext cx="10939348" cy="3841777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400" b="1" u="sng" dirty="0"/>
              <a:t>Typy projektů: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cs-CZ" sz="2400" dirty="0"/>
              <a:t>Vznik nového sociálního podniku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AutoNum type="arabicPeriod"/>
            </a:pPr>
            <a:endParaRPr lang="cs-CZ" sz="2400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400" dirty="0"/>
              <a:t> založením nového podnikatelského subjektu,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400" dirty="0"/>
              <a:t> rozšířením  stávajícího  podniku,  který  v době  podání žádosti není sociálním podnikem.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24216"/>
            <a:ext cx="10939348" cy="4132134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2. Rozšíření podniku v rámci  stávajícího  podnikatelského subjektu, který je v době  podání  žádosti  sociálním  podnikem  a  splňuje principy sociálního podnikání a zároveň dochází k jednomu z následujících kroků: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1000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rozšíření nabízených produktů a služeb,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rozšíření prostorové kapacity podniku,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zavedení nových technologií výroby,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zefektivnění procesů podniku.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7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Rozšíření musí být propojené s personálním rozšířením.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21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98357"/>
            <a:ext cx="10682869" cy="3901314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b="1" u="sng" dirty="0"/>
              <a:t>Povinné přílohy: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0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4000" b="1" dirty="0">
                <a:solidFill>
                  <a:srgbClr val="FF0000"/>
                </a:solidFill>
              </a:rPr>
              <a:t>Podnikatelský plán !!!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262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559</Words>
  <Application>Microsoft Office PowerPoint</Application>
  <PresentationFormat>Širokoúhlá obrazovka</PresentationFormat>
  <Paragraphs>92</Paragraphs>
  <Slides>12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Myriad Pro</vt:lpstr>
      <vt:lpstr>Wingdings</vt:lpstr>
      <vt:lpstr>Motiv Office</vt:lpstr>
      <vt:lpstr>15. výzva programového rámce IROP Sociální podnikání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Infrastruktura pro základní a střední školy</dc:title>
  <dc:creator>uzivatel</dc:creator>
  <cp:lastModifiedBy>uzivatel</cp:lastModifiedBy>
  <cp:revision>16</cp:revision>
  <dcterms:created xsi:type="dcterms:W3CDTF">2017-08-15T06:00:50Z</dcterms:created>
  <dcterms:modified xsi:type="dcterms:W3CDTF">2019-12-03T09:22:43Z</dcterms:modified>
</cp:coreProperties>
</file>