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72" r:id="rId4"/>
    <p:sldId id="274" r:id="rId5"/>
    <p:sldId id="275" r:id="rId6"/>
    <p:sldId id="276" r:id="rId7"/>
    <p:sldId id="278" r:id="rId8"/>
    <p:sldId id="277" r:id="rId9"/>
    <p:sldId id="281" r:id="rId10"/>
    <p:sldId id="280" r:id="rId11"/>
    <p:sldId id="279" r:id="rId12"/>
    <p:sldId id="271" r:id="rId13"/>
  </p:sldIdLst>
  <p:sldSz cx="12192000" cy="6858000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362A0-1FD8-4EA0-9105-648F60A5CEB8}" v="76" dt="2018-10-30T14:36:3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82004" autoAdjust="0"/>
  </p:normalViewPr>
  <p:slideViewPr>
    <p:cSldViewPr snapToGrid="0">
      <p:cViewPr varScale="1">
        <p:scale>
          <a:sx n="73" d="100"/>
          <a:sy n="73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Řehořová" userId="fe75290ea19eb69b" providerId="LiveId" clId="{8E7D5CBC-E430-46CB-9CBA-C149BBE689E2}"/>
  </pc:docChgLst>
  <pc:docChgLst>
    <pc:chgData name="Ivana Řehořová" userId="fe75290ea19eb69b" providerId="LiveId" clId="{A64362A0-1FD8-4EA0-9105-648F60A5CEB8}"/>
    <pc:docChg chg="undo redo custSel mod addSld delSld modSld modNotesMaster modHandout">
      <pc:chgData name="Ivana Řehořová" userId="fe75290ea19eb69b" providerId="LiveId" clId="{A64362A0-1FD8-4EA0-9105-648F60A5CEB8}" dt="2018-10-30T15:09:33.674" v="2423" actId="20577"/>
      <pc:docMkLst>
        <pc:docMk/>
      </pc:docMkLst>
      <pc:sldChg chg="addSp delSp modSp">
        <pc:chgData name="Ivana Řehořová" userId="fe75290ea19eb69b" providerId="LiveId" clId="{A64362A0-1FD8-4EA0-9105-648F60A5CEB8}" dt="2018-10-28T15:34:55.334" v="46" actId="1076"/>
        <pc:sldMkLst>
          <pc:docMk/>
          <pc:sldMk cId="1584839783" sldId="256"/>
        </pc:sldMkLst>
        <pc:picChg chg="del">
          <ac:chgData name="Ivana Řehořová" userId="fe75290ea19eb69b" providerId="LiveId" clId="{A64362A0-1FD8-4EA0-9105-648F60A5CEB8}" dt="2018-10-28T15:28:44.037" v="1" actId="478"/>
          <ac:picMkLst>
            <pc:docMk/>
            <pc:sldMk cId="1584839783" sldId="256"/>
            <ac:picMk id="5" creationId="{665CBC3A-9D8D-4117-924F-DF9AF3825643}"/>
          </ac:picMkLst>
        </pc:picChg>
        <pc:picChg chg="del">
          <ac:chgData name="Ivana Řehořová" userId="fe75290ea19eb69b" providerId="LiveId" clId="{A64362A0-1FD8-4EA0-9105-648F60A5CEB8}" dt="2018-10-28T15:33:57.342" v="36" actId="478"/>
          <ac:picMkLst>
            <pc:docMk/>
            <pc:sldMk cId="1584839783" sldId="256"/>
            <ac:picMk id="6" creationId="{EF013DEC-5524-4B2D-9347-F0A46798434B}"/>
          </ac:picMkLst>
        </pc:picChg>
        <pc:picChg chg="mod">
          <ac:chgData name="Ivana Řehořová" userId="fe75290ea19eb69b" providerId="LiveId" clId="{A64362A0-1FD8-4EA0-9105-648F60A5CEB8}" dt="2018-10-28T15:34:55.334" v="46" actId="1076"/>
          <ac:picMkLst>
            <pc:docMk/>
            <pc:sldMk cId="1584839783" sldId="256"/>
            <ac:picMk id="7" creationId="{05D7EFFC-7759-481C-8A50-E346AD098D90}"/>
          </ac:picMkLst>
        </pc:picChg>
        <pc:picChg chg="add mod">
          <ac:chgData name="Ivana Řehořová" userId="fe75290ea19eb69b" providerId="LiveId" clId="{A64362A0-1FD8-4EA0-9105-648F60A5CEB8}" dt="2018-10-28T15:34:49.676" v="44" actId="1076"/>
          <ac:picMkLst>
            <pc:docMk/>
            <pc:sldMk cId="1584839783" sldId="256"/>
            <ac:picMk id="8" creationId="{E310E701-F8C2-4CD9-BDE6-F465CF1672F1}"/>
          </ac:picMkLst>
        </pc:picChg>
        <pc:picChg chg="add del">
          <ac:chgData name="Ivana Řehořová" userId="fe75290ea19eb69b" providerId="LiveId" clId="{A64362A0-1FD8-4EA0-9105-648F60A5CEB8}" dt="2018-10-28T15:34:17.551" v="38" actId="478"/>
          <ac:picMkLst>
            <pc:docMk/>
            <pc:sldMk cId="1584839783" sldId="256"/>
            <ac:picMk id="13" creationId="{F6D05911-D801-4151-8B1B-38AA44F3CBCF}"/>
          </ac:picMkLst>
        </pc:picChg>
        <pc:picChg chg="add del">
          <ac:chgData name="Ivana Řehořová" userId="fe75290ea19eb69b" providerId="LiveId" clId="{A64362A0-1FD8-4EA0-9105-648F60A5CEB8}" dt="2018-10-28T15:34:17.551" v="38" actId="478"/>
          <ac:picMkLst>
            <pc:docMk/>
            <pc:sldMk cId="1584839783" sldId="256"/>
            <ac:picMk id="15" creationId="{49971DA1-29F7-41D0-8EAE-A8107B5FED31}"/>
          </ac:picMkLst>
        </pc:picChg>
        <pc:picChg chg="add del">
          <ac:chgData name="Ivana Řehořová" userId="fe75290ea19eb69b" providerId="LiveId" clId="{A64362A0-1FD8-4EA0-9105-648F60A5CEB8}" dt="2018-10-28T15:34:17.551" v="38" actId="478"/>
          <ac:picMkLst>
            <pc:docMk/>
            <pc:sldMk cId="1584839783" sldId="256"/>
            <ac:picMk id="17" creationId="{F6A456DE-B671-44E0-9443-DD639F114A79}"/>
          </ac:picMkLst>
        </pc:picChg>
        <pc:picChg chg="add mod">
          <ac:chgData name="Ivana Řehořová" userId="fe75290ea19eb69b" providerId="LiveId" clId="{A64362A0-1FD8-4EA0-9105-648F60A5CEB8}" dt="2018-10-28T15:34:42.968" v="42" actId="1076"/>
          <ac:picMkLst>
            <pc:docMk/>
            <pc:sldMk cId="1584839783" sldId="256"/>
            <ac:picMk id="18" creationId="{23F64A28-E319-4CD4-A26A-99BEADEBC198}"/>
          </ac:picMkLst>
        </pc:picChg>
      </pc:sldChg>
      <pc:sldChg chg="modSp">
        <pc:chgData name="Ivana Řehořová" userId="fe75290ea19eb69b" providerId="LiveId" clId="{A64362A0-1FD8-4EA0-9105-648F60A5CEB8}" dt="2018-10-30T08:16:52.073" v="2141" actId="1076"/>
        <pc:sldMkLst>
          <pc:docMk/>
          <pc:sldMk cId="809427131" sldId="271"/>
        </pc:sldMkLst>
        <pc:spChg chg="mod">
          <ac:chgData name="Ivana Řehořová" userId="fe75290ea19eb69b" providerId="LiveId" clId="{A64362A0-1FD8-4EA0-9105-648F60A5CEB8}" dt="2018-10-29T08:12:57.127" v="1375" actId="20577"/>
          <ac:spMkLst>
            <pc:docMk/>
            <pc:sldMk cId="809427131" sldId="271"/>
            <ac:spMk id="3" creationId="{E9F9DAF1-28B6-4EEF-A71F-9134B50624E9}"/>
          </ac:spMkLst>
        </pc:spChg>
        <pc:picChg chg="mod">
          <ac:chgData name="Ivana Řehořová" userId="fe75290ea19eb69b" providerId="LiveId" clId="{A64362A0-1FD8-4EA0-9105-648F60A5CEB8}" dt="2018-10-30T08:16:52.073" v="2141" actId="1076"/>
          <ac:picMkLst>
            <pc:docMk/>
            <pc:sldMk cId="809427131" sldId="271"/>
            <ac:picMk id="8" creationId="{712D96D3-5987-40B3-8EB3-4397139A9555}"/>
          </ac:picMkLst>
        </pc:picChg>
      </pc:sldChg>
      <pc:sldChg chg="addSp delSp modSp modNotesTx">
        <pc:chgData name="Ivana Řehořová" userId="fe75290ea19eb69b" providerId="LiveId" clId="{A64362A0-1FD8-4EA0-9105-648F60A5CEB8}" dt="2018-10-30T08:10:18.142" v="2113" actId="20578"/>
        <pc:sldMkLst>
          <pc:docMk/>
          <pc:sldMk cId="803303905" sldId="272"/>
        </pc:sldMkLst>
        <pc:spChg chg="mod">
          <ac:chgData name="Ivana Řehořová" userId="fe75290ea19eb69b" providerId="LiveId" clId="{A64362A0-1FD8-4EA0-9105-648F60A5CEB8}" dt="2018-10-28T19:23:57.912" v="1116" actId="20577"/>
          <ac:spMkLst>
            <pc:docMk/>
            <pc:sldMk cId="803303905" sldId="272"/>
            <ac:spMk id="3" creationId="{76859ED1-E191-412A-9ACA-4CEB1AA3152E}"/>
          </ac:spMkLst>
        </pc:spChg>
        <pc:spChg chg="mod">
          <ac:chgData name="Ivana Řehořová" userId="fe75290ea19eb69b" providerId="LiveId" clId="{A64362A0-1FD8-4EA0-9105-648F60A5CEB8}" dt="2018-10-30T08:10:18.142" v="2113" actId="20578"/>
          <ac:spMkLst>
            <pc:docMk/>
            <pc:sldMk cId="803303905" sldId="272"/>
            <ac:spMk id="15" creationId="{FCFF78C0-CDD7-42F2-A415-51EFCCD0B0B4}"/>
          </ac:spMkLst>
        </pc:spChg>
        <pc:picChg chg="add mod">
          <ac:chgData name="Ivana Řehořová" userId="fe75290ea19eb69b" providerId="LiveId" clId="{A64362A0-1FD8-4EA0-9105-648F60A5CEB8}" dt="2018-10-29T20:03:32.966" v="1781" actId="1076"/>
          <ac:picMkLst>
            <pc:docMk/>
            <pc:sldMk cId="803303905" sldId="272"/>
            <ac:picMk id="5" creationId="{69599CFA-87E4-4B6C-A34C-C1E28EB2D4F5}"/>
          </ac:picMkLst>
        </pc:picChg>
        <pc:picChg chg="del mod">
          <ac:chgData name="Ivana Řehořová" userId="fe75290ea19eb69b" providerId="LiveId" clId="{A64362A0-1FD8-4EA0-9105-648F60A5CEB8}" dt="2018-10-29T20:02:05.117" v="1726" actId="478"/>
          <ac:picMkLst>
            <pc:docMk/>
            <pc:sldMk cId="803303905" sldId="272"/>
            <ac:picMk id="13" creationId="{6F39867B-EE2C-4217-A909-A2CC15A89D48}"/>
          </ac:picMkLst>
        </pc:picChg>
      </pc:sldChg>
      <pc:sldChg chg="addSp modSp modNotesTx">
        <pc:chgData name="Ivana Řehořová" userId="fe75290ea19eb69b" providerId="LiveId" clId="{A64362A0-1FD8-4EA0-9105-648F60A5CEB8}" dt="2018-10-30T08:23:03.238" v="2211" actId="207"/>
        <pc:sldMkLst>
          <pc:docMk/>
          <pc:sldMk cId="1917941035" sldId="273"/>
        </pc:sldMkLst>
        <pc:spChg chg="mod">
          <ac:chgData name="Ivana Řehořová" userId="fe75290ea19eb69b" providerId="LiveId" clId="{A64362A0-1FD8-4EA0-9105-648F60A5CEB8}" dt="2018-10-29T19:45:43.677" v="1383" actId="27636"/>
          <ac:spMkLst>
            <pc:docMk/>
            <pc:sldMk cId="1917941035" sldId="273"/>
            <ac:spMk id="2" creationId="{7CE8856B-3886-42E9-889B-30ECAAB0864A}"/>
          </ac:spMkLst>
        </pc:spChg>
        <pc:spChg chg="mod">
          <ac:chgData name="Ivana Řehořová" userId="fe75290ea19eb69b" providerId="LiveId" clId="{A64362A0-1FD8-4EA0-9105-648F60A5CEB8}" dt="2018-10-30T08:23:03.238" v="2211" actId="207"/>
          <ac:spMkLst>
            <pc:docMk/>
            <pc:sldMk cId="1917941035" sldId="273"/>
            <ac:spMk id="3" creationId="{7B73A9AF-C5C0-401E-A322-E40D5219E126}"/>
          </ac:spMkLst>
        </pc:spChg>
        <pc:picChg chg="add mod">
          <ac:chgData name="Ivana Řehořová" userId="fe75290ea19eb69b" providerId="LiveId" clId="{A64362A0-1FD8-4EA0-9105-648F60A5CEB8}" dt="2018-10-28T19:43:09.983" v="1264" actId="1076"/>
          <ac:picMkLst>
            <pc:docMk/>
            <pc:sldMk cId="1917941035" sldId="273"/>
            <ac:picMk id="7" creationId="{EEB0E743-8861-4A56-A5C2-AB43FB924D3C}"/>
          </ac:picMkLst>
        </pc:picChg>
      </pc:sldChg>
      <pc:sldChg chg="modSp">
        <pc:chgData name="Ivana Řehořová" userId="fe75290ea19eb69b" providerId="LiveId" clId="{A64362A0-1FD8-4EA0-9105-648F60A5CEB8}" dt="2018-10-30T08:11:25.129" v="2129" actId="20577"/>
        <pc:sldMkLst>
          <pc:docMk/>
          <pc:sldMk cId="2301928224" sldId="274"/>
        </pc:sldMkLst>
        <pc:spChg chg="mod">
          <ac:chgData name="Ivana Řehořová" userId="fe75290ea19eb69b" providerId="LiveId" clId="{A64362A0-1FD8-4EA0-9105-648F60A5CEB8}" dt="2018-10-28T19:48:11.017" v="1314" actId="404"/>
          <ac:spMkLst>
            <pc:docMk/>
            <pc:sldMk cId="2301928224" sldId="274"/>
            <ac:spMk id="3" creationId="{53EB1461-0CE2-4A39-B8A9-9630F6B2838C}"/>
          </ac:spMkLst>
        </pc:spChg>
        <pc:spChg chg="mod">
          <ac:chgData name="Ivana Řehořová" userId="fe75290ea19eb69b" providerId="LiveId" clId="{A64362A0-1FD8-4EA0-9105-648F60A5CEB8}" dt="2018-10-30T08:11:25.129" v="2129" actId="20577"/>
          <ac:spMkLst>
            <pc:docMk/>
            <pc:sldMk cId="2301928224" sldId="274"/>
            <ac:spMk id="8" creationId="{C95DC661-F993-488A-8B17-ED3BC6F97D0F}"/>
          </ac:spMkLst>
        </pc:spChg>
      </pc:sldChg>
      <pc:sldChg chg="modSp">
        <pc:chgData name="Ivana Řehořová" userId="fe75290ea19eb69b" providerId="LiveId" clId="{A64362A0-1FD8-4EA0-9105-648F60A5CEB8}" dt="2018-10-29T20:05:35.822" v="1853" actId="20577"/>
        <pc:sldMkLst>
          <pc:docMk/>
          <pc:sldMk cId="3223188930" sldId="275"/>
        </pc:sldMkLst>
        <pc:spChg chg="mod">
          <ac:chgData name="Ivana Řehořová" userId="fe75290ea19eb69b" providerId="LiveId" clId="{A64362A0-1FD8-4EA0-9105-648F60A5CEB8}" dt="2018-10-28T19:24:17.357" v="1134" actId="20577"/>
          <ac:spMkLst>
            <pc:docMk/>
            <pc:sldMk cId="3223188930" sldId="275"/>
            <ac:spMk id="3" creationId="{07DB9DCD-FFFB-4DDA-8F9B-4BDE159EF73F}"/>
          </ac:spMkLst>
        </pc:spChg>
        <pc:spChg chg="mod">
          <ac:chgData name="Ivana Řehořová" userId="fe75290ea19eb69b" providerId="LiveId" clId="{A64362A0-1FD8-4EA0-9105-648F60A5CEB8}" dt="2018-10-29T20:05:35.822" v="1853" actId="20577"/>
          <ac:spMkLst>
            <pc:docMk/>
            <pc:sldMk cId="3223188930" sldId="275"/>
            <ac:spMk id="7" creationId="{FB534101-9512-4508-8C70-77530D2DF625}"/>
          </ac:spMkLst>
        </pc:spChg>
        <pc:picChg chg="mod">
          <ac:chgData name="Ivana Řehořová" userId="fe75290ea19eb69b" providerId="LiveId" clId="{A64362A0-1FD8-4EA0-9105-648F60A5CEB8}" dt="2018-10-29T20:04:58.894" v="1786" actId="1076"/>
          <ac:picMkLst>
            <pc:docMk/>
            <pc:sldMk cId="3223188930" sldId="275"/>
            <ac:picMk id="6" creationId="{77F216D4-1BB7-4193-B68B-BCE77A8670AE}"/>
          </ac:picMkLst>
        </pc:picChg>
      </pc:sldChg>
      <pc:sldChg chg="addSp delSp modSp add del modNotesTx">
        <pc:chgData name="Ivana Řehořová" userId="fe75290ea19eb69b" providerId="LiveId" clId="{A64362A0-1FD8-4EA0-9105-648F60A5CEB8}" dt="2018-10-30T14:40:33.531" v="2372" actId="14100"/>
        <pc:sldMkLst>
          <pc:docMk/>
          <pc:sldMk cId="2641159814" sldId="276"/>
        </pc:sldMkLst>
        <pc:spChg chg="mod">
          <ac:chgData name="Ivana Řehořová" userId="fe75290ea19eb69b" providerId="LiveId" clId="{A64362A0-1FD8-4EA0-9105-648F60A5CEB8}" dt="2018-10-30T14:40:33.531" v="2372" actId="14100"/>
          <ac:spMkLst>
            <pc:docMk/>
            <pc:sldMk cId="2641159814" sldId="276"/>
            <ac:spMk id="2" creationId="{547DB9AF-43F5-4442-9E8F-441746A06C35}"/>
          </ac:spMkLst>
        </pc:spChg>
        <pc:spChg chg="mod">
          <ac:chgData name="Ivana Řehořová" userId="fe75290ea19eb69b" providerId="LiveId" clId="{A64362A0-1FD8-4EA0-9105-648F60A5CEB8}" dt="2018-10-30T14:40:26.197" v="2371" actId="14100"/>
          <ac:spMkLst>
            <pc:docMk/>
            <pc:sldMk cId="2641159814" sldId="276"/>
            <ac:spMk id="3" creationId="{A14D49D3-F9D4-4304-806E-7A46C606177E}"/>
          </ac:spMkLst>
        </pc:spChg>
        <pc:picChg chg="mod modCrop">
          <ac:chgData name="Ivana Řehořová" userId="fe75290ea19eb69b" providerId="LiveId" clId="{A64362A0-1FD8-4EA0-9105-648F60A5CEB8}" dt="2018-10-29T19:53:00.884" v="1428" actId="18131"/>
          <ac:picMkLst>
            <pc:docMk/>
            <pc:sldMk cId="2641159814" sldId="276"/>
            <ac:picMk id="8" creationId="{F050EE39-50A8-4E6D-9FE3-F98FB6A17FB6}"/>
          </ac:picMkLst>
        </pc:picChg>
        <pc:picChg chg="add mod">
          <ac:chgData name="Ivana Řehořová" userId="fe75290ea19eb69b" providerId="LiveId" clId="{A64362A0-1FD8-4EA0-9105-648F60A5CEB8}" dt="2018-10-30T14:37:00.675" v="2363" actId="14100"/>
          <ac:picMkLst>
            <pc:docMk/>
            <pc:sldMk cId="2641159814" sldId="276"/>
            <ac:picMk id="10" creationId="{F8BE1FC0-C946-4F80-AD7A-54C6B3AD75BB}"/>
          </ac:picMkLst>
        </pc:picChg>
        <pc:picChg chg="add del">
          <ac:chgData name="Ivana Řehořová" userId="fe75290ea19eb69b" providerId="LiveId" clId="{A64362A0-1FD8-4EA0-9105-648F60A5CEB8}" dt="2018-10-30T14:37:23.306" v="2367" actId="478"/>
          <ac:picMkLst>
            <pc:docMk/>
            <pc:sldMk cId="2641159814" sldId="276"/>
            <ac:picMk id="11" creationId="{14C7F559-F574-4BC4-A5F9-72884026DB78}"/>
          </ac:picMkLst>
        </pc:picChg>
        <pc:picChg chg="add mod">
          <ac:chgData name="Ivana Řehořová" userId="fe75290ea19eb69b" providerId="LiveId" clId="{A64362A0-1FD8-4EA0-9105-648F60A5CEB8}" dt="2018-10-30T14:37:16.059" v="2366" actId="1076"/>
          <ac:picMkLst>
            <pc:docMk/>
            <pc:sldMk cId="2641159814" sldId="276"/>
            <ac:picMk id="12" creationId="{5BC3EBA5-A4DA-40A9-8597-07811C585DE9}"/>
          </ac:picMkLst>
        </pc:picChg>
      </pc:sldChg>
      <pc:sldChg chg="addSp delSp modSp add mod setBg setClrOvrMap modNotesTx">
        <pc:chgData name="Ivana Řehořová" userId="fe75290ea19eb69b" providerId="LiveId" clId="{A64362A0-1FD8-4EA0-9105-648F60A5CEB8}" dt="2018-10-30T08:31:57.382" v="2337" actId="20577"/>
        <pc:sldMkLst>
          <pc:docMk/>
          <pc:sldMk cId="1412975619" sldId="278"/>
        </pc:sldMkLst>
        <pc:spChg chg="mod ord">
          <ac:chgData name="Ivana Řehořová" userId="fe75290ea19eb69b" providerId="LiveId" clId="{A64362A0-1FD8-4EA0-9105-648F60A5CEB8}" dt="2018-10-29T19:55:05.673" v="1443" actId="20577"/>
          <ac:spMkLst>
            <pc:docMk/>
            <pc:sldMk cId="1412975619" sldId="278"/>
            <ac:spMk id="2" creationId="{9A12D10F-4650-4E82-B100-67946E26BD51}"/>
          </ac:spMkLst>
        </pc:spChg>
        <pc:spChg chg="mod">
          <ac:chgData name="Ivana Řehořová" userId="fe75290ea19eb69b" providerId="LiveId" clId="{A64362A0-1FD8-4EA0-9105-648F60A5CEB8}" dt="2018-10-28T19:48:27.747" v="1315" actId="404"/>
          <ac:spMkLst>
            <pc:docMk/>
            <pc:sldMk cId="1412975619" sldId="278"/>
            <ac:spMk id="3" creationId="{04D83266-09D2-453F-91AC-5FD5F24DD09A}"/>
          </ac:spMkLst>
        </pc:spChg>
        <pc:spChg chg="mod ord">
          <ac:chgData name="Ivana Řehořová" userId="fe75290ea19eb69b" providerId="LiveId" clId="{A64362A0-1FD8-4EA0-9105-648F60A5CEB8}" dt="2018-10-28T18:51:43.665" v="776" actId="26606"/>
          <ac:spMkLst>
            <pc:docMk/>
            <pc:sldMk cId="1412975619" sldId="278"/>
            <ac:spMk id="4" creationId="{90B782D5-ED0F-4E3C-9617-51054E4A79CD}"/>
          </ac:spMkLst>
        </pc:spChg>
        <pc:spChg chg="add del">
          <ac:chgData name="Ivana Řehořová" userId="fe75290ea19eb69b" providerId="LiveId" clId="{A64362A0-1FD8-4EA0-9105-648F60A5CEB8}" dt="2018-10-28T16:11:52.589" v="447" actId="26606"/>
          <ac:spMkLst>
            <pc:docMk/>
            <pc:sldMk cId="1412975619" sldId="278"/>
            <ac:spMk id="11" creationId="{CF62D2A7-8207-488C-9F46-316BA81A16C8}"/>
          </ac:spMkLst>
        </pc:spChg>
        <pc:picChg chg="add mod ord">
          <ac:chgData name="Ivana Řehořová" userId="fe75290ea19eb69b" providerId="LiveId" clId="{A64362A0-1FD8-4EA0-9105-648F60A5CEB8}" dt="2018-10-28T18:51:43.665" v="776" actId="26606"/>
          <ac:picMkLst>
            <pc:docMk/>
            <pc:sldMk cId="1412975619" sldId="278"/>
            <ac:picMk id="6" creationId="{DAB75192-C374-4A75-8EC0-1CCA5B77D85D}"/>
          </ac:picMkLst>
        </pc:picChg>
        <pc:picChg chg="add del mod">
          <ac:chgData name="Ivana Řehořová" userId="fe75290ea19eb69b" providerId="LiveId" clId="{A64362A0-1FD8-4EA0-9105-648F60A5CEB8}" dt="2018-10-28T16:43:11.913" v="775" actId="478"/>
          <ac:picMkLst>
            <pc:docMk/>
            <pc:sldMk cId="1412975619" sldId="278"/>
            <ac:picMk id="9" creationId="{A00BBD9D-FF01-4D87-B20D-B09BD0A08C71}"/>
          </ac:picMkLst>
        </pc:picChg>
        <pc:picChg chg="add del mod modCrop">
          <ac:chgData name="Ivana Řehořová" userId="fe75290ea19eb69b" providerId="LiveId" clId="{A64362A0-1FD8-4EA0-9105-648F60A5CEB8}" dt="2018-10-28T16:14:04.207" v="503" actId="478"/>
          <ac:picMkLst>
            <pc:docMk/>
            <pc:sldMk cId="1412975619" sldId="278"/>
            <ac:picMk id="10" creationId="{88265894-BA43-4698-A1D7-AB5B82D8EE20}"/>
          </ac:picMkLst>
        </pc:picChg>
        <pc:picChg chg="add mod">
          <ac:chgData name="Ivana Řehořová" userId="fe75290ea19eb69b" providerId="LiveId" clId="{A64362A0-1FD8-4EA0-9105-648F60A5CEB8}" dt="2018-10-28T19:41:46.695" v="1260" actId="1076"/>
          <ac:picMkLst>
            <pc:docMk/>
            <pc:sldMk cId="1412975619" sldId="278"/>
            <ac:picMk id="12" creationId="{65E1E2B3-CDB0-4223-A3E5-6AAE2860EAE4}"/>
          </ac:picMkLst>
        </pc:picChg>
        <pc:cxnChg chg="add">
          <ac:chgData name="Ivana Řehořová" userId="fe75290ea19eb69b" providerId="LiveId" clId="{A64362A0-1FD8-4EA0-9105-648F60A5CEB8}" dt="2018-10-28T18:51:43.665" v="776" actId="26606"/>
          <ac:cxnSpMkLst>
            <pc:docMk/>
            <pc:sldMk cId="1412975619" sldId="278"/>
            <ac:cxnSpMk id="8" creationId="{E4A809D5-3600-46D4-A466-67F2349A54FB}"/>
          </ac:cxnSpMkLst>
        </pc:cxnChg>
        <pc:cxnChg chg="add del">
          <ac:chgData name="Ivana Řehořová" userId="fe75290ea19eb69b" providerId="LiveId" clId="{A64362A0-1FD8-4EA0-9105-648F60A5CEB8}" dt="2018-10-28T16:11:51.318" v="446" actId="26606"/>
          <ac:cxnSpMkLst>
            <pc:docMk/>
            <pc:sldMk cId="1412975619" sldId="278"/>
            <ac:cxnSpMk id="16" creationId="{E4A809D5-3600-46D4-A466-67F2349A54FB}"/>
          </ac:cxnSpMkLst>
        </pc:cxnChg>
      </pc:sldChg>
      <pc:sldChg chg="addSp modSp add">
        <pc:chgData name="Ivana Řehořová" userId="fe75290ea19eb69b" providerId="LiveId" clId="{A64362A0-1FD8-4EA0-9105-648F60A5CEB8}" dt="2018-10-28T19:31:28.768" v="1166" actId="1076"/>
        <pc:sldMkLst>
          <pc:docMk/>
          <pc:sldMk cId="378638670" sldId="279"/>
        </pc:sldMkLst>
        <pc:spChg chg="mod">
          <ac:chgData name="Ivana Řehořová" userId="fe75290ea19eb69b" providerId="LiveId" clId="{A64362A0-1FD8-4EA0-9105-648F60A5CEB8}" dt="2018-10-28T19:25:27.227" v="1135" actId="6549"/>
          <ac:spMkLst>
            <pc:docMk/>
            <pc:sldMk cId="378638670" sldId="279"/>
            <ac:spMk id="2" creationId="{D06E00B0-CA5B-49C5-908A-86C841E57414}"/>
          </ac:spMkLst>
        </pc:spChg>
        <pc:spChg chg="mod">
          <ac:chgData name="Ivana Řehořová" userId="fe75290ea19eb69b" providerId="LiveId" clId="{A64362A0-1FD8-4EA0-9105-648F60A5CEB8}" dt="2018-10-28T16:40:49.780" v="560" actId="20577"/>
          <ac:spMkLst>
            <pc:docMk/>
            <pc:sldMk cId="378638670" sldId="279"/>
            <ac:spMk id="3" creationId="{FBA107F6-AF56-45FE-A644-BE7E0AEDA036}"/>
          </ac:spMkLst>
        </pc:spChg>
        <pc:picChg chg="add mod">
          <ac:chgData name="Ivana Řehořová" userId="fe75290ea19eb69b" providerId="LiveId" clId="{A64362A0-1FD8-4EA0-9105-648F60A5CEB8}" dt="2018-10-28T19:31:28.768" v="1166" actId="1076"/>
          <ac:picMkLst>
            <pc:docMk/>
            <pc:sldMk cId="378638670" sldId="279"/>
            <ac:picMk id="6" creationId="{CB6A0245-1CB5-4EB3-8BA6-3AC685F0D2A1}"/>
          </ac:picMkLst>
        </pc:picChg>
      </pc:sldChg>
      <pc:sldChg chg="addSp delSp modSp add mod setBg modNotesTx">
        <pc:chgData name="Ivana Řehořová" userId="fe75290ea19eb69b" providerId="LiveId" clId="{A64362A0-1FD8-4EA0-9105-648F60A5CEB8}" dt="2018-10-30T08:33:16.146" v="2353" actId="20577"/>
        <pc:sldMkLst>
          <pc:docMk/>
          <pc:sldMk cId="1185309099" sldId="280"/>
        </pc:sldMkLst>
        <pc:spChg chg="mod ord">
          <ac:chgData name="Ivana Řehořová" userId="fe75290ea19eb69b" providerId="LiveId" clId="{A64362A0-1FD8-4EA0-9105-648F60A5CEB8}" dt="2018-10-30T08:33:00.562" v="2351" actId="20577"/>
          <ac:spMkLst>
            <pc:docMk/>
            <pc:sldMk cId="1185309099" sldId="280"/>
            <ac:spMk id="2" creationId="{C3C118E9-936A-438F-ACE5-B0F09B3D7365}"/>
          </ac:spMkLst>
        </pc:spChg>
        <pc:spChg chg="mod">
          <ac:chgData name="Ivana Řehořová" userId="fe75290ea19eb69b" providerId="LiveId" clId="{A64362A0-1FD8-4EA0-9105-648F60A5CEB8}" dt="2018-10-30T08:15:30.467" v="2140" actId="207"/>
          <ac:spMkLst>
            <pc:docMk/>
            <pc:sldMk cId="1185309099" sldId="280"/>
            <ac:spMk id="3" creationId="{EE58F3B3-A8B6-42DD-A9F6-0AB3DC0C2702}"/>
          </ac:spMkLst>
        </pc:spChg>
        <pc:spChg chg="mod">
          <ac:chgData name="Ivana Řehořová" userId="fe75290ea19eb69b" providerId="LiveId" clId="{A64362A0-1FD8-4EA0-9105-648F60A5CEB8}" dt="2018-10-30T08:14:57.139" v="2134" actId="26606"/>
          <ac:spMkLst>
            <pc:docMk/>
            <pc:sldMk cId="1185309099" sldId="280"/>
            <ac:spMk id="4" creationId="{B4965B68-C087-461C-B6F9-DA41AC3F06DE}"/>
          </ac:spMkLst>
        </pc:spChg>
        <pc:picChg chg="add del mod">
          <ac:chgData name="Ivana Řehořová" userId="fe75290ea19eb69b" providerId="LiveId" clId="{A64362A0-1FD8-4EA0-9105-648F60A5CEB8}" dt="2018-10-30T08:14:50.174" v="2133" actId="478"/>
          <ac:picMkLst>
            <pc:docMk/>
            <pc:sldMk cId="1185309099" sldId="280"/>
            <ac:picMk id="6" creationId="{57C35401-6EC3-41DA-9FB1-536D5DC7CB4C}"/>
          </ac:picMkLst>
        </pc:picChg>
        <pc:picChg chg="add mod">
          <ac:chgData name="Ivana Řehořová" userId="fe75290ea19eb69b" providerId="LiveId" clId="{A64362A0-1FD8-4EA0-9105-648F60A5CEB8}" dt="2018-10-30T08:14:57.139" v="2134" actId="26606"/>
          <ac:picMkLst>
            <pc:docMk/>
            <pc:sldMk cId="1185309099" sldId="280"/>
            <ac:picMk id="7" creationId="{79AEEEBD-7DAC-4FCC-B3F0-78CD4F32EB34}"/>
          </ac:picMkLst>
        </pc:picChg>
        <pc:picChg chg="add mod">
          <ac:chgData name="Ivana Řehořová" userId="fe75290ea19eb69b" providerId="LiveId" clId="{A64362A0-1FD8-4EA0-9105-648F60A5CEB8}" dt="2018-10-30T08:15:13.105" v="2136" actId="1076"/>
          <ac:picMkLst>
            <pc:docMk/>
            <pc:sldMk cId="1185309099" sldId="280"/>
            <ac:picMk id="9" creationId="{8B9F43B0-CDDA-4F7C-AF0D-FBBDF4C23B68}"/>
          </ac:picMkLst>
        </pc:picChg>
        <pc:cxnChg chg="add">
          <ac:chgData name="Ivana Řehořová" userId="fe75290ea19eb69b" providerId="LiveId" clId="{A64362A0-1FD8-4EA0-9105-648F60A5CEB8}" dt="2018-10-30T08:14:57.139" v="2134" actId="26606"/>
          <ac:cxnSpMkLst>
            <pc:docMk/>
            <pc:sldMk cId="1185309099" sldId="280"/>
            <ac:cxnSpMk id="12" creationId="{E4A809D5-3600-46D4-A466-67F2349A54FB}"/>
          </ac:cxnSpMkLst>
        </pc:cxnChg>
      </pc:sldChg>
      <pc:sldChg chg="modSp">
        <pc:chgData name="Ivana Řehořová" userId="fe75290ea19eb69b" providerId="LiveId" clId="{A64362A0-1FD8-4EA0-9105-648F60A5CEB8}" dt="2018-10-30T15:09:33.674" v="2423" actId="20577"/>
        <pc:sldMkLst>
          <pc:docMk/>
          <pc:sldMk cId="2398921844" sldId="281"/>
        </pc:sldMkLst>
        <pc:spChg chg="mod">
          <ac:chgData name="Ivana Řehořová" userId="fe75290ea19eb69b" providerId="LiveId" clId="{A64362A0-1FD8-4EA0-9105-648F60A5CEB8}" dt="2018-10-30T15:09:33.674" v="2423" actId="20577"/>
          <ac:spMkLst>
            <pc:docMk/>
            <pc:sldMk cId="2398921844" sldId="281"/>
            <ac:spMk id="2" creationId="{2DA06EF0-D935-4502-A7E5-62DC134471A9}"/>
          </ac:spMkLst>
        </pc:spChg>
        <pc:spChg chg="mod">
          <ac:chgData name="Ivana Řehořová" userId="fe75290ea19eb69b" providerId="LiveId" clId="{A64362A0-1FD8-4EA0-9105-648F60A5CEB8}" dt="2018-10-30T08:22:37.358" v="2209" actId="14100"/>
          <ac:spMkLst>
            <pc:docMk/>
            <pc:sldMk cId="2398921844" sldId="281"/>
            <ac:spMk id="3" creationId="{57A04497-CA0B-4EDC-8E06-5CDCA26891BE}"/>
          </ac:spMkLst>
        </pc:spChg>
        <pc:picChg chg="mod">
          <ac:chgData name="Ivana Řehořová" userId="fe75290ea19eb69b" providerId="LiveId" clId="{A64362A0-1FD8-4EA0-9105-648F60A5CEB8}" dt="2018-10-30T08:22:42.344" v="2210" actId="1076"/>
          <ac:picMkLst>
            <pc:docMk/>
            <pc:sldMk cId="2398921844" sldId="281"/>
            <ac:picMk id="5" creationId="{D9EB0222-E9CA-4251-A522-0836115154C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803CD5BB-5885-4DB4-9ED0-AC3980DE50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8EDB8DB-E924-47DD-AB65-2881D4413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0B3E-5872-494A-9BAF-09BAA413B69B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AAC2114-F0B0-4049-B41F-E8487CC578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3ED829A-B655-4306-93D8-631CA1603E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8336-2042-4462-8898-F8BE80A6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401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46EC-F50C-4F0A-AC35-0CF3039B5CC1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BADEC-BD42-4F7D-BCA6-8539F5F76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07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832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Image dovnitř i ven:</a:t>
            </a:r>
          </a:p>
          <a:p>
            <a:r>
              <a:rPr lang="cs-CZ" dirty="0"/>
              <a:t>Důraz na veletrhy,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tripy</a:t>
            </a:r>
            <a:r>
              <a:rPr lang="cs-CZ" dirty="0"/>
              <a:t>, </a:t>
            </a:r>
            <a:r>
              <a:rPr lang="cs-CZ" dirty="0" err="1"/>
              <a:t>vymazlené</a:t>
            </a:r>
            <a:r>
              <a:rPr lang="cs-CZ" dirty="0"/>
              <a:t> webové stránky, image brožury, prezentace na sociálních sítích</a:t>
            </a:r>
          </a:p>
          <a:p>
            <a:r>
              <a:rPr lang="cs-CZ" dirty="0"/>
              <a:t>Z našeho území se prosazuje zejména Kunětická hora</a:t>
            </a:r>
          </a:p>
          <a:p>
            <a:endParaRPr lang="cs-CZ" dirty="0"/>
          </a:p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Kalendář akcí: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Seznam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stánkovým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prodejem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zvýhodněných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podmínek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každoročně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koordinátorů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Pernštejnů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Železných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5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Propagační video Svazku obcí Loučná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29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Území 27 obcí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85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Vlivu Pardubic se nevyhneme. Ať už bude působit vedení města, nebo když vezmeme v potaz procesy, které probíhají mezi městem a venkovem (dojížďka do města za prací, službami, kulturou, vyjížďka za jednodenní turistickou na venkov atd.).</a:t>
            </a:r>
          </a:p>
          <a:p>
            <a:r>
              <a:rPr lang="cs-CZ" dirty="0"/>
              <a:t>Desetina lidí v městských lesech HK je z Pardubic.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3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38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89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 Pernštejnů působí na území 3 MAS,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města Pardubic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obce Veliny. Zastřešující organizací je Asociace regionálních značek (27 regionů).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52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tradic a identity regionu: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Vzbuzuje sounáležitost s regionem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Výroba produktu místním výrobcem v Kraji Pernštejnů/Železných horách: „Jsme z Pardubicka/Železných hor a jsme na to hrdí.“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lokální ekonomiky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Přenos informací, spolupráce všech možných subjektů – podnikatelů, neziskového i veřejného sektoru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Zkracování dodavatelských řetězců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Přínos pro CR 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regionální produkty jsou lákadlem, navíc se takto region prezentuje i navenek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navíc producenty propagujeme ve všech možných publikacích a materiálech.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Příznivý dopad na ŽP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environmentálního hlediska je příznivá obnova regionálního trhu (místní výroba a spotřeba), který snižuje dopravní zátěž, podpora šetrnější produkce i rozšíření možností udržitelného cestovního ruchu.</a:t>
            </a:r>
          </a:p>
          <a:p>
            <a:endParaRPr lang="cs-CZ" dirty="0"/>
          </a:p>
          <a:p>
            <a:r>
              <a:rPr lang="cs-CZ" dirty="0"/>
              <a:t>Síťování: </a:t>
            </a:r>
          </a:p>
          <a:p>
            <a:r>
              <a:rPr lang="cs-CZ" dirty="0"/>
              <a:t>spolupráce producent-producent</a:t>
            </a:r>
          </a:p>
          <a:p>
            <a:r>
              <a:rPr lang="cs-CZ" dirty="0"/>
              <a:t>spolupráce producenti-obchody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spolupráce producent-restaurace</a:t>
            </a:r>
          </a:p>
          <a:p>
            <a:endParaRPr lang="cs-CZ" dirty="0"/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Nezapomínejme na neustále se zvyšující zájem o </a:t>
            </a:r>
            <a:r>
              <a:rPr lang="cs-CZ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gastroturismus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Producenti ve své spolupráci vytvoří turistický produkt – Gurmánská stezka, nebo je jejich podnikání atraktivitou samo o sobě – Kunětická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zmrzka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23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71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BADEC-BD42-4F7D-BCA6-8539F5F768A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82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BE8CA9-D64B-4D81-8901-E4AC3407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70B57CF-2558-4FF5-9FB3-73BD44523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7E90E81-A2EF-4B65-B22A-8BD87492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9971-0199-49A1-9E8F-76AC174727C9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813719B-84DC-4C91-B25C-CDF4BAA8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BF982C0-B1C0-4B02-A523-10E40171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85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4C9933-4032-4D6E-923E-BF4D69E7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E7D36FA-F714-4F1F-8F69-2C6C833C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7D5724F-2925-4484-8A7F-DD04F6D9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1957-13CC-4E76-AB9D-A2D2EE533F06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755E005-355C-40B3-A082-E00453A8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47AB856-2E67-4895-B643-50213D09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B7D506E-62C0-42BB-B4FA-14737194B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470C726-7FAC-4DC1-B981-3E9CCFF6B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0295191-00BB-451A-93C0-6E61D180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5684-1A2D-4384-BD32-CD1C8AD3ADD9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FC9C60-2755-4985-A947-4341C8CF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2D5E02C-F93C-4B36-852B-05E1502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2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DAAED91-36E1-436C-B53D-E3A6924C8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spcBef>
                <a:spcPts val="1800"/>
              </a:spcBef>
              <a:defRPr sz="2400"/>
            </a:lvl1pPr>
            <a:lvl2pPr marL="898525" indent="-355600">
              <a:buFont typeface="Courier New" panose="02070309020205020404" pitchFamily="49" charset="0"/>
              <a:buChar char="o"/>
              <a:defRPr sz="2000" baseline="0">
                <a:solidFill>
                  <a:srgbClr val="00B050"/>
                </a:solidFill>
              </a:defRPr>
            </a:lvl2pPr>
            <a:lvl3pPr marL="1347788" indent="-355600">
              <a:buFont typeface="Wingdings" panose="05000000000000000000" pitchFamily="2" charset="2"/>
              <a:buChar char="§"/>
              <a:defRPr sz="1800" baseline="0"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42C7296-1511-4934-8159-92D39D51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baseline="0">
                <a:solidFill>
                  <a:srgbClr val="00B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xmlns="" id="{4177602E-59C8-4028-81A9-3E0EEFE3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F6B9-C690-437D-9309-BD550364D1FC}" type="datetime1">
              <a:rPr lang="cs-CZ" smtClean="0"/>
              <a:t>31.10.2018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xmlns="" id="{EAD40941-D7C5-4FA5-B635-62FF0C70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xmlns="" id="{C92FC76C-713B-4AD0-8EFA-72936F83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CB0D282-1B34-4D48-AC15-8C61E9E4C14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9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B26C1-28F0-4F2B-91DC-284CC3C4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B1C9E9A-9F17-4704-8642-9F2D77779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7356E5B-CA50-4FD5-940A-A550D5A7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332-5331-4C8F-A502-E90E8F21AEA8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28B62CF-BB15-4680-801F-F4F4F357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F542919-F46C-45B0-9139-D5DE9EF7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13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6F93B6-D544-4703-8C03-CC389621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B9CA03-3909-4322-B07A-8FAE2A4BA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66D6555F-7A36-4564-AC7D-FF3B97B61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3895FC6-FC21-407D-B2AF-9532B46F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EB51-E700-4896-985F-1A1310207983}" type="datetime1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EDA2733-4915-44BB-B215-319C205B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F0CFE15-117F-4C69-B873-D2419B30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10D8A4-735D-4461-B6D3-BBEA064D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624821D-7FFE-4888-979B-791736D27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14AED0C-98BB-4A12-B405-2821CD522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F2729CD-7675-4B75-97F7-A4EFF7C7C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6F932ECA-48EE-494C-A68D-10F01923F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5730937-FB3F-4372-892A-2D26DB99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65DD-4A9F-4749-BCE5-AD21365294C2}" type="datetime1">
              <a:rPr lang="cs-CZ" smtClean="0"/>
              <a:t>31.10.2018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E236DFF-FC42-427B-B657-9DC1D77D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832A9D2-D325-4981-A1AB-E7A8C54D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56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8A1FFB-9F5F-4D96-B43D-E4E1B49A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78B0694-2BCE-4EC9-B751-0CE7B902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F43F-C5AC-430E-BBFC-37601A342CE4}" type="datetime1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E79FFAA-463F-4643-8557-24ADBD41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C54ABC0-871C-48C2-A435-4B6194A6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D6E63884-3216-48B3-95D3-0C2E6F63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6D85-3655-40ED-A5CC-5C71F2604E0E}" type="datetime1">
              <a:rPr lang="cs-CZ" smtClean="0"/>
              <a:t>31.10.2018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DE9F837-99B9-4D11-B02A-022447D1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7176AEF-348B-47B9-96CD-44C7EFD0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92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E88B70-FCB0-46A2-ABCC-6510EB2C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0B5F623-CFCD-41E2-8108-E3F29272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70BBB2C-FF51-42CB-ABEA-C903EFAFB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4BC8B3D-E8F9-478A-B874-184F702F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A384-00C0-4CAE-9BA5-47AFC0BD404F}" type="datetime1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D94462-D750-4225-BB01-592BD54C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E9B8DE8-2142-4FE6-806A-0D7EC4AF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FACF5E-38E0-4068-958D-060A748A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1C1E621-65FE-4DDF-8751-D605FA7B5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0AFC630-6DEF-41AA-B6C5-54F2BE38B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E3589DD-B5EE-41D0-B261-05ABA587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4CD5-EB01-4523-BD44-5A04BA85A917}" type="datetime1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331AD76-9510-44BA-83F2-9DAF018D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15BFB6E-FC7A-4724-9825-98543F88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2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8EC30DF-3B9D-4087-9AA2-2AC25B09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4C88876-A18C-414A-B116-6F8A5F3EE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C32761F-9AE8-4310-8CF0-C667F517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98DC-A4C7-4A70-BAC8-FDE4EAB0719C}" type="datetime1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1B8924-34EE-48CE-B93F-D8053CC27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FDAD3B0-21FF-41B8-B303-B7AC3B787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D282-1B34-4D48-AC15-8C61E9E4C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4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ardubicko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DEA32D-DC21-471A-97C9-7A43FF59AD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KP_ barva.jpg">
            <a:extLst>
              <a:ext uri="{FF2B5EF4-FFF2-40B4-BE49-F238E27FC236}">
                <a16:creationId xmlns:a16="http://schemas.microsoft.com/office/drawing/2014/main" xmlns="" id="{05D7EFFC-7759-481C-8A50-E346AD098D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4369" y="2502438"/>
            <a:ext cx="1815981" cy="1811442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7695D806-0BD6-41DF-81C3-D8C135B40B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xmlns="" id="{5351B1B0-ABAE-4DCC-9C3E-ACDF4485F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7F54FC-CB29-42E9-8F7F-05E0844C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3660172"/>
            <a:ext cx="6162186" cy="229005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4600" b="1" dirty="0"/>
              <a:t>VENKOV 21. STOLETÍ</a:t>
            </a:r>
            <a:r>
              <a:rPr lang="cs-CZ" sz="4600" dirty="0"/>
              <a:t/>
            </a:r>
            <a:br>
              <a:rPr lang="cs-CZ" sz="4600" dirty="0"/>
            </a:br>
            <a:r>
              <a:rPr lang="cs-CZ" sz="4600" dirty="0"/>
              <a:t/>
            </a:r>
            <a:br>
              <a:rPr lang="cs-CZ" sz="4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Aktivity MAS Region Kunětické hory</a:t>
            </a:r>
            <a:endParaRPr lang="cs-CZ" sz="4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9F9DAF1-28B6-4EEF-A71F-9134B5062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252324"/>
            <a:ext cx="4167376" cy="1155525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cs-CZ" sz="2000" dirty="0"/>
              <a:t>Ing. Ivana Řehořová</a:t>
            </a:r>
          </a:p>
          <a:p>
            <a:pPr algn="l"/>
            <a:r>
              <a:rPr lang="cs-CZ" sz="2000" dirty="0"/>
              <a:t>MAS Region Kunětické hory, </a:t>
            </a:r>
            <a:r>
              <a:rPr lang="cs-CZ" sz="2000" dirty="0" err="1"/>
              <a:t>z.s</a:t>
            </a:r>
            <a:r>
              <a:rPr lang="cs-CZ" sz="2000" dirty="0"/>
              <a:t>.</a:t>
            </a:r>
          </a:p>
          <a:p>
            <a:pPr algn="l"/>
            <a:r>
              <a:rPr lang="cs-CZ" sz="2000" dirty="0"/>
              <a:t>1. listopadu 2018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E310E701-F8C2-4CD9-BDE6-F465CF167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81" y="490359"/>
            <a:ext cx="1862478" cy="152392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23F64A28-E319-4CD4-A26A-99BEADEBC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75" y="4865643"/>
            <a:ext cx="1595423" cy="11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3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EE58F3B3-A8B6-42DD-A9F6-0AB3DC0C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TO </a:t>
            </a:r>
            <a:r>
              <a:rPr lang="en-US" sz="4400" dirty="0" err="1"/>
              <a:t>Pardubicko</a:t>
            </a:r>
            <a:endParaRPr lang="en-US" sz="4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C3C118E9-936A-438F-ACE5-B0F09B3D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2000" dirty="0" err="1"/>
              <a:t>Zaměření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:</a:t>
            </a:r>
          </a:p>
          <a:p>
            <a:pPr marL="1012825" lvl="1" indent="-342900"/>
            <a:r>
              <a:rPr lang="en-US" dirty="0" err="1"/>
              <a:t>Tvorbu</a:t>
            </a:r>
            <a:r>
              <a:rPr lang="en-US" dirty="0"/>
              <a:t> image </a:t>
            </a:r>
            <a:r>
              <a:rPr lang="en-US" dirty="0" err="1"/>
              <a:t>destinace</a:t>
            </a:r>
            <a:endParaRPr lang="en-US" dirty="0"/>
          </a:p>
          <a:p>
            <a:pPr marL="1012825" lvl="1" indent="-342900"/>
            <a:r>
              <a:rPr lang="en-US" dirty="0" err="1"/>
              <a:t>Produktové</a:t>
            </a:r>
            <a:r>
              <a:rPr lang="en-US" dirty="0"/>
              <a:t> </a:t>
            </a:r>
            <a:r>
              <a:rPr lang="en-US" dirty="0" err="1"/>
              <a:t>balíčky</a:t>
            </a:r>
            <a:endParaRPr lang="en-US" dirty="0"/>
          </a:p>
          <a:p>
            <a:pPr indent="-228600"/>
            <a:r>
              <a:rPr lang="en-US" sz="2000" dirty="0" err="1"/>
              <a:t>Spolupráce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Kraje</a:t>
            </a:r>
            <a:r>
              <a:rPr lang="en-US" sz="2000" dirty="0"/>
              <a:t> </a:t>
            </a:r>
            <a:r>
              <a:rPr lang="en-US" sz="2000" dirty="0" err="1"/>
              <a:t>Pernštejnů</a:t>
            </a:r>
            <a:endParaRPr lang="cs-CZ" sz="2000" dirty="0"/>
          </a:p>
          <a:p>
            <a:pPr indent="-228600"/>
            <a:r>
              <a:rPr lang="cs-CZ" sz="2000" dirty="0"/>
              <a:t>Kalendář akcí</a:t>
            </a:r>
            <a:endParaRPr lang="en-US" sz="2000" dirty="0"/>
          </a:p>
          <a:p>
            <a:pPr indent="-228600"/>
            <a:r>
              <a:rPr lang="en-US" sz="2000" dirty="0" err="1"/>
              <a:t>Akce</a:t>
            </a:r>
            <a:r>
              <a:rPr lang="en-US" sz="2000" dirty="0"/>
              <a:t> Festival </a:t>
            </a:r>
            <a:r>
              <a:rPr lang="en-US" sz="2000" dirty="0" err="1"/>
              <a:t>chutí</a:t>
            </a:r>
            <a:r>
              <a:rPr lang="en-US" sz="2000" dirty="0"/>
              <a:t>, </a:t>
            </a:r>
            <a:r>
              <a:rPr lang="en-US" sz="2000" dirty="0" err="1"/>
              <a:t>vůní</a:t>
            </a:r>
            <a:r>
              <a:rPr lang="en-US" sz="2000" dirty="0"/>
              <a:t> a </a:t>
            </a:r>
            <a:r>
              <a:rPr lang="en-US" sz="2000" dirty="0" err="1"/>
              <a:t>řemesel</a:t>
            </a:r>
            <a:endParaRPr lang="cs-CZ" sz="2000" dirty="0"/>
          </a:p>
          <a:p>
            <a:pPr indent="-228600"/>
            <a:endParaRPr lang="en-US" sz="2000" dirty="0"/>
          </a:p>
          <a:p>
            <a:pPr indent="-228600"/>
            <a:endParaRPr lang="en-US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4965B68-C087-461C-B6F9-DA41AC3F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CB0D282-1B34-4D48-AC15-8C61E9E4C14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Obrázek 6" descr="Obsah obrázku osoba, interiér, stojící, lednička&#10;&#10;Popis vygenerován s velmi vysokou mírou spolehlivosti">
            <a:extLst>
              <a:ext uri="{FF2B5EF4-FFF2-40B4-BE49-F238E27FC236}">
                <a16:creationId xmlns:a16="http://schemas.microsoft.com/office/drawing/2014/main" xmlns="" id="{79AEEEBD-7DAC-4FCC-B3F0-78CD4F32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r="18613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B9F43B0-CDDA-4F7C-AF0D-FBBDF4C23B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38" y="5305452"/>
            <a:ext cx="1604625" cy="11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D06E00B0-CA5B-49C5-908A-86C841E57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Rozvoj aktivit směrem k cestovnímu ruchu</a:t>
            </a:r>
          </a:p>
          <a:p>
            <a:r>
              <a:rPr lang="cs-CZ" dirty="0"/>
              <a:t>Nové aktivity v podpoře regionální produkce</a:t>
            </a:r>
          </a:p>
          <a:p>
            <a:r>
              <a:rPr lang="cs-CZ" dirty="0"/>
              <a:t>Inspirace zkušenými partnery – MAS </a:t>
            </a:r>
            <a:r>
              <a:rPr lang="cs-CZ" dirty="0" err="1"/>
              <a:t>Železnohorský</a:t>
            </a:r>
            <a:r>
              <a:rPr lang="cs-CZ" dirty="0"/>
              <a:t> region, MAS Pošumaví</a:t>
            </a:r>
          </a:p>
          <a:p>
            <a:r>
              <a:rPr lang="cs-CZ" dirty="0"/>
              <a:t>Spolupráce v rámci TO Pardubicko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BA107F6-AF56-45FE-A644-BE7E0AED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čeká do budoucna?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7044280-93F4-4E91-B5C2-A4DDD2C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Grafický objekt 5" descr="Trefa do černého">
            <a:extLst>
              <a:ext uri="{FF2B5EF4-FFF2-40B4-BE49-F238E27FC236}">
                <a16:creationId xmlns:a16="http://schemas.microsoft.com/office/drawing/2014/main" xmlns="" id="{CB6A0245-1CB5-4EB3-8BA6-3AC685F0D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76524" y="4365611"/>
            <a:ext cx="1811352" cy="18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DEA32D-DC21-471A-97C9-7A43FF59AD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7695D806-0BD6-41DF-81C3-D8C135B40B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xmlns="" id="{5351B1B0-ABAE-4DCC-9C3E-ACDF4485F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7F54FC-CB29-42E9-8F7F-05E0844C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0" y="3335130"/>
            <a:ext cx="5516615" cy="1548199"/>
          </a:xfrm>
        </p:spPr>
        <p:txBody>
          <a:bodyPr anchor="t">
            <a:normAutofit/>
          </a:bodyPr>
          <a:lstStyle/>
          <a:p>
            <a:pPr algn="l"/>
            <a:r>
              <a:rPr lang="cs-CZ" sz="4600" b="1"/>
              <a:t>Děkuji za pozornost</a:t>
            </a:r>
            <a:endParaRPr lang="cs-CZ" sz="4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9F9DAF1-28B6-4EEF-A71F-9134B5062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0" y="4331743"/>
            <a:ext cx="4167376" cy="1875887"/>
          </a:xfrm>
        </p:spPr>
        <p:txBody>
          <a:bodyPr anchor="b">
            <a:normAutofit/>
          </a:bodyPr>
          <a:lstStyle/>
          <a:p>
            <a:pPr algn="l"/>
            <a:r>
              <a:rPr lang="sv-SE" sz="2000" dirty="0"/>
              <a:t>Ing. Ivana Řehořová</a:t>
            </a:r>
          </a:p>
          <a:p>
            <a:pPr algn="l"/>
            <a:r>
              <a:rPr lang="sv-SE" sz="2000" dirty="0"/>
              <a:t>MAS Region Kunětické hory, z.s.</a:t>
            </a:r>
          </a:p>
          <a:p>
            <a:pPr algn="l"/>
            <a:r>
              <a:rPr lang="sv-SE" sz="2000" dirty="0"/>
              <a:t>777 693 680</a:t>
            </a:r>
          </a:p>
          <a:p>
            <a:pPr algn="l"/>
            <a:r>
              <a:rPr lang="sv-SE" sz="2000" dirty="0"/>
              <a:t>rehorova.masrkh@gmail.com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12D96D3-5987-40B3-8EB3-4397139A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86" y="789214"/>
            <a:ext cx="2579549" cy="21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B73A9AF-C5C0-401E-A322-E40D5219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MAS Region </a:t>
            </a:r>
            <a:r>
              <a:rPr lang="en-US" sz="4400" dirty="0" err="1">
                <a:solidFill>
                  <a:schemeClr val="tx1"/>
                </a:solidFill>
              </a:rPr>
              <a:t>Kunětické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hory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7CE8856B-3886-42E9-889B-30ECAAB08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7813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dirty="0" err="1"/>
              <a:t>Pardubický</a:t>
            </a:r>
            <a:r>
              <a:rPr lang="en-US" dirty="0"/>
              <a:t> </a:t>
            </a:r>
            <a:r>
              <a:rPr lang="en-US" dirty="0" err="1"/>
              <a:t>kraj</a:t>
            </a:r>
            <a:endParaRPr lang="en-US" dirty="0"/>
          </a:p>
          <a:p>
            <a:pPr indent="-228600"/>
            <a:r>
              <a:rPr lang="en-US" dirty="0" err="1"/>
              <a:t>Turistická</a:t>
            </a:r>
            <a:r>
              <a:rPr lang="en-US" dirty="0"/>
              <a:t> oblast: </a:t>
            </a:r>
            <a:r>
              <a:rPr lang="en-US" dirty="0" err="1"/>
              <a:t>Pardubicko</a:t>
            </a:r>
            <a:endParaRPr lang="en-US" dirty="0"/>
          </a:p>
          <a:p>
            <a:pPr indent="-228600"/>
            <a:r>
              <a:rPr lang="en-US" dirty="0" err="1"/>
              <a:t>Členství</a:t>
            </a:r>
            <a:r>
              <a:rPr lang="en-US" dirty="0"/>
              <a:t>: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err="1"/>
              <a:t>svazky</a:t>
            </a:r>
            <a:r>
              <a:rPr lang="en-US" dirty="0"/>
              <a:t> </a:t>
            </a:r>
            <a:r>
              <a:rPr lang="en-US" dirty="0" err="1"/>
              <a:t>obcí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obec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5 </a:t>
            </a:r>
            <a:r>
              <a:rPr lang="en-US" dirty="0" err="1"/>
              <a:t>škol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10 </a:t>
            </a:r>
            <a:r>
              <a:rPr lang="en-US" dirty="0" err="1"/>
              <a:t>neziskovek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14 </a:t>
            </a:r>
            <a:r>
              <a:rPr lang="en-US" dirty="0" err="1"/>
              <a:t>subjektů</a:t>
            </a:r>
            <a:r>
              <a:rPr lang="en-US" dirty="0"/>
              <a:t> </a:t>
            </a:r>
            <a:r>
              <a:rPr lang="en-US" dirty="0" err="1"/>
              <a:t>podnikatelského</a:t>
            </a:r>
            <a:r>
              <a:rPr lang="en-US" dirty="0"/>
              <a:t> </a:t>
            </a:r>
            <a:r>
              <a:rPr lang="en-US" dirty="0" err="1"/>
              <a:t>sektoru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fyzická</a:t>
            </a:r>
            <a:r>
              <a:rPr lang="en-US" dirty="0"/>
              <a:t> </a:t>
            </a:r>
            <a:r>
              <a:rPr lang="en-US" dirty="0" err="1"/>
              <a:t>osoba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indent="-228600"/>
            <a:endParaRPr lang="en-US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0D43CDE-FC71-4081-AEFF-61EA515B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CB0D282-1B34-4D48-AC15-8C61E9E4C14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Zástupný symbol pro obsah 5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xmlns="" id="{BA278321-2AAA-41CC-BF61-9FAF55B35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r="2027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EB0E743-8861-4A56-A5C2-AB43FB924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02" y="4695899"/>
            <a:ext cx="1862478" cy="15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6859ED1-E191-412A-9ACA-4CEB1AA3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Specifičnost území z hlediska cestovního ruchu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885FFCB-9C82-4BC9-A878-5F50F02D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11" name="Obrázek 10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xmlns="" id="{0EB59384-92E0-4678-8FC3-4BF76BE4E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r="19844"/>
          <a:stretch/>
        </p:blipFill>
        <p:spPr>
          <a:xfrm>
            <a:off x="0" y="1990726"/>
            <a:ext cx="4876800" cy="4867274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xmlns="" id="{3E598065-A3F3-46F6-B406-B27546E34062}"/>
              </a:ext>
            </a:extLst>
          </p:cNvPr>
          <p:cNvSpPr/>
          <p:nvPr/>
        </p:nvSpPr>
        <p:spPr>
          <a:xfrm rot="-2340000">
            <a:off x="1883919" y="3128129"/>
            <a:ext cx="1418438" cy="42676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xmlns="" id="{FCFF78C0-CDD7-42F2-A415-51EFCCD0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904" y="1825625"/>
            <a:ext cx="5777896" cy="4351338"/>
          </a:xfrm>
        </p:spPr>
        <p:txBody>
          <a:bodyPr/>
          <a:lstStyle/>
          <a:p>
            <a:r>
              <a:rPr lang="cs-CZ" dirty="0"/>
              <a:t>Území mezi dvěma krajskými městy</a:t>
            </a:r>
          </a:p>
          <a:p>
            <a:r>
              <a:rPr lang="cs-CZ" dirty="0"/>
              <a:t>Pardubice</a:t>
            </a:r>
          </a:p>
          <a:p>
            <a:pPr lvl="1"/>
            <a:r>
              <a:rPr lang="cs-CZ" dirty="0"/>
              <a:t>Silný hráč na poli cestovního ruchu</a:t>
            </a:r>
          </a:p>
          <a:p>
            <a:r>
              <a:rPr lang="cs-CZ" dirty="0"/>
              <a:t>2 svazky obcí</a:t>
            </a:r>
          </a:p>
          <a:p>
            <a:r>
              <a:rPr lang="cs-CZ" dirty="0"/>
              <a:t>Rovinatý terén, síť </a:t>
            </a:r>
            <a:r>
              <a:rPr lang="cs-CZ" dirty="0" err="1"/>
              <a:t>cyklostras</a:t>
            </a:r>
            <a:r>
              <a:rPr lang="cs-CZ" dirty="0"/>
              <a:t> a cyklostezek</a:t>
            </a:r>
          </a:p>
          <a:p>
            <a:pPr lvl="1"/>
            <a:r>
              <a:rPr lang="cs-CZ" dirty="0"/>
              <a:t>Cykloturistika</a:t>
            </a:r>
          </a:p>
        </p:txBody>
      </p:sp>
      <p:pic>
        <p:nvPicPr>
          <p:cNvPr id="5" name="Grafický objekt 4" descr="Kolo">
            <a:extLst>
              <a:ext uri="{FF2B5EF4-FFF2-40B4-BE49-F238E27FC236}">
                <a16:creationId xmlns:a16="http://schemas.microsoft.com/office/drawing/2014/main" xmlns="" id="{69599CFA-87E4-4B6C-A34C-C1E28EB2D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20972" y="5039179"/>
            <a:ext cx="1317171" cy="13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841EA57-DEA6-4BE9-B11E-1FBCC76BE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ázek 19" descr="Obsah obrázku strom, obloha, exteriér, příroda&#10;&#10;Popis vygenerován s velmi vysokou mírou spolehlivosti">
            <a:extLst>
              <a:ext uri="{FF2B5EF4-FFF2-40B4-BE49-F238E27FC236}">
                <a16:creationId xmlns:a16="http://schemas.microsoft.com/office/drawing/2014/main" xmlns="" id="{BEE62E0E-5F4B-4F85-9B7D-A6CCF4C65C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3" r="-3" b="15991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Zástupný symbol pro obsah 6" descr="Obsah obrázku exteriér, obloha, strom, tráva&#10;&#10;Popis vygenerován s velmi vysokou mírou spolehlivosti">
            <a:extLst>
              <a:ext uri="{FF2B5EF4-FFF2-40B4-BE49-F238E27FC236}">
                <a16:creationId xmlns:a16="http://schemas.microsoft.com/office/drawing/2014/main" xmlns="" id="{3187D8AE-871D-4C2D-923A-7E2CC873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25782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4" name="Obrázek 13" descr="Obsah obrázku interiér, osoba, zeď, patro&#10;&#10;Popis vygenerován s vysokou mírou spolehlivosti">
            <a:extLst>
              <a:ext uri="{FF2B5EF4-FFF2-40B4-BE49-F238E27FC236}">
                <a16:creationId xmlns:a16="http://schemas.microsoft.com/office/drawing/2014/main" xmlns="" id="{5BD3BC10-7B66-47C0-BA56-E824D6D75E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8" name="Freeform 15">
            <a:extLst>
              <a:ext uri="{FF2B5EF4-FFF2-40B4-BE49-F238E27FC236}">
                <a16:creationId xmlns:a16="http://schemas.microsoft.com/office/drawing/2014/main" xmlns="" id="{A26922E4-CEB0-4BFE-BAD1-403E6A417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53EB1461-0CE2-4A39-B8A9-9630F6B2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latin typeface="+mj-lt"/>
                <a:ea typeface="+mj-ea"/>
                <a:cs typeface="+mj-cs"/>
              </a:rPr>
              <a:t>To nejlepší v regionu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14">
            <a:extLst>
              <a:ext uri="{FF2B5EF4-FFF2-40B4-BE49-F238E27FC236}">
                <a16:creationId xmlns:a16="http://schemas.microsoft.com/office/drawing/2014/main" xmlns="" id="{C95DC661-F993-488A-8B17-ED3BC6F97D0F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5707565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347788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en-US" sz="2000" dirty="0" err="1"/>
              <a:t>Památky</a:t>
            </a:r>
            <a:r>
              <a:rPr lang="en-US" sz="2000" dirty="0"/>
              <a:t>, </a:t>
            </a:r>
            <a:r>
              <a:rPr lang="en-US" sz="2000" dirty="0" err="1"/>
              <a:t>muzea</a:t>
            </a:r>
            <a:endParaRPr lang="cs-CZ" sz="2000" dirty="0"/>
          </a:p>
          <a:p>
            <a:pPr lvl="1" indent="-228600"/>
            <a:r>
              <a:rPr lang="en-US" sz="1800" dirty="0" err="1"/>
              <a:t>Státní</a:t>
            </a:r>
            <a:r>
              <a:rPr lang="en-US" sz="1800" dirty="0"/>
              <a:t> </a:t>
            </a:r>
            <a:r>
              <a:rPr lang="en-US" sz="1800" dirty="0" err="1"/>
              <a:t>hrad</a:t>
            </a:r>
            <a:r>
              <a:rPr lang="en-US" sz="1800" dirty="0"/>
              <a:t> </a:t>
            </a:r>
            <a:r>
              <a:rPr lang="en-US" sz="1800" dirty="0" err="1"/>
              <a:t>Kunětická</a:t>
            </a:r>
            <a:r>
              <a:rPr lang="en-US" sz="1800" dirty="0"/>
              <a:t> hora</a:t>
            </a:r>
            <a:endParaRPr lang="cs-CZ" sz="1800" dirty="0"/>
          </a:p>
          <a:p>
            <a:pPr lvl="1" indent="-228600"/>
            <a:r>
              <a:rPr lang="en-US" sz="1800" dirty="0" err="1"/>
              <a:t>Perníková</a:t>
            </a:r>
            <a:r>
              <a:rPr lang="en-US" sz="1800" dirty="0"/>
              <a:t> </a:t>
            </a:r>
            <a:r>
              <a:rPr lang="en-US" sz="1800" dirty="0" err="1"/>
              <a:t>chaloupka</a:t>
            </a:r>
            <a:r>
              <a:rPr lang="en-US" sz="1800" dirty="0"/>
              <a:t> – </a:t>
            </a:r>
            <a:r>
              <a:rPr lang="en-US" sz="1800" dirty="0" err="1"/>
              <a:t>muzeum</a:t>
            </a:r>
            <a:r>
              <a:rPr lang="en-US" sz="1800" dirty="0"/>
              <a:t> </a:t>
            </a:r>
            <a:r>
              <a:rPr lang="en-US" sz="1800" dirty="0" err="1"/>
              <a:t>perníku</a:t>
            </a:r>
            <a:endParaRPr lang="cs-CZ" sz="1800" dirty="0"/>
          </a:p>
          <a:p>
            <a:pPr lvl="1" indent="-228600"/>
            <a:r>
              <a:rPr lang="en-US" sz="1800" dirty="0" err="1"/>
              <a:t>Muzeum</a:t>
            </a:r>
            <a:r>
              <a:rPr lang="en-US" sz="1800" dirty="0"/>
              <a:t> </a:t>
            </a:r>
            <a:r>
              <a:rPr lang="en-US" sz="1800" dirty="0" err="1"/>
              <a:t>autíček</a:t>
            </a:r>
            <a:r>
              <a:rPr lang="en-US" sz="1800" dirty="0"/>
              <a:t> </a:t>
            </a:r>
            <a:r>
              <a:rPr lang="en-US" sz="1800" dirty="0" err="1"/>
              <a:t>Rokytno</a:t>
            </a:r>
            <a:endParaRPr lang="en-US" sz="1800" dirty="0"/>
          </a:p>
          <a:p>
            <a:pPr indent="-228600"/>
            <a:r>
              <a:rPr lang="en-US" sz="2000" dirty="0" err="1"/>
              <a:t>Technické</a:t>
            </a:r>
            <a:r>
              <a:rPr lang="en-US" sz="2000" dirty="0"/>
              <a:t> </a:t>
            </a:r>
            <a:r>
              <a:rPr lang="en-US" sz="2000" dirty="0" err="1"/>
              <a:t>památky</a:t>
            </a:r>
            <a:endParaRPr lang="cs-CZ" sz="2000" dirty="0"/>
          </a:p>
          <a:p>
            <a:pPr lvl="1" indent="-228600"/>
            <a:r>
              <a:rPr lang="cs-CZ" sz="1800" dirty="0"/>
              <a:t>O</a:t>
            </a:r>
            <a:r>
              <a:rPr lang="en-US" sz="1800" dirty="0" err="1"/>
              <a:t>patovický</a:t>
            </a:r>
            <a:r>
              <a:rPr lang="en-US" sz="1800" dirty="0"/>
              <a:t> </a:t>
            </a:r>
            <a:r>
              <a:rPr lang="en-US" sz="1800" dirty="0" err="1"/>
              <a:t>kanál</a:t>
            </a:r>
            <a:endParaRPr lang="en-US" sz="1800" dirty="0"/>
          </a:p>
          <a:p>
            <a:pPr lvl="1" indent="-228600"/>
            <a:r>
              <a:rPr lang="en-US" sz="1800" dirty="0" err="1"/>
              <a:t>Velký</a:t>
            </a:r>
            <a:r>
              <a:rPr lang="en-US" sz="1800" dirty="0"/>
              <a:t> </a:t>
            </a:r>
            <a:r>
              <a:rPr lang="en-US" sz="1800" dirty="0" err="1"/>
              <a:t>sezemický</a:t>
            </a:r>
            <a:r>
              <a:rPr lang="en-US" sz="1800" dirty="0"/>
              <a:t> </a:t>
            </a:r>
            <a:r>
              <a:rPr lang="en-US" sz="1800" dirty="0" err="1"/>
              <a:t>akvadukt</a:t>
            </a:r>
            <a:endParaRPr lang="cs-CZ" sz="1800" dirty="0"/>
          </a:p>
          <a:p>
            <a:pPr indent="-228600"/>
            <a:r>
              <a:rPr lang="en-US" sz="2000" dirty="0" err="1"/>
              <a:t>Příroda</a:t>
            </a:r>
            <a:endParaRPr lang="cs-CZ" sz="2000" dirty="0"/>
          </a:p>
          <a:p>
            <a:pPr lvl="1" indent="-228600"/>
            <a:r>
              <a:rPr lang="cs-CZ" sz="1800" dirty="0"/>
              <a:t>Rybníky, p</a:t>
            </a:r>
            <a:r>
              <a:rPr lang="en-US" sz="1800" dirty="0" err="1"/>
              <a:t>ísník</a:t>
            </a:r>
            <a:r>
              <a:rPr lang="cs-CZ" sz="1800" dirty="0"/>
              <a:t>y</a:t>
            </a:r>
            <a:r>
              <a:rPr lang="en-US" sz="1800" dirty="0"/>
              <a:t> </a:t>
            </a:r>
            <a:r>
              <a:rPr lang="cs-CZ" sz="1800" dirty="0"/>
              <a:t>(</a:t>
            </a:r>
            <a:r>
              <a:rPr lang="en-US" sz="1800" dirty="0" err="1"/>
              <a:t>Hrádek-Oplatil</a:t>
            </a:r>
            <a:r>
              <a:rPr lang="cs-CZ" sz="1800" dirty="0"/>
              <a:t>)</a:t>
            </a:r>
          </a:p>
          <a:p>
            <a:pPr lvl="1" indent="-228600"/>
            <a:r>
              <a:rPr lang="en-US" sz="1800" dirty="0"/>
              <a:t>PR </a:t>
            </a:r>
            <a:r>
              <a:rPr lang="en-US" sz="1800" dirty="0" err="1"/>
              <a:t>Baroch</a:t>
            </a:r>
            <a:endParaRPr lang="en-US" sz="1800" dirty="0"/>
          </a:p>
          <a:p>
            <a:pPr indent="-228600"/>
            <a:r>
              <a:rPr lang="en-US" sz="2000" dirty="0" err="1"/>
              <a:t>Farma</a:t>
            </a:r>
            <a:r>
              <a:rPr lang="en-US" sz="2000" dirty="0"/>
              <a:t> </a:t>
            </a:r>
            <a:r>
              <a:rPr lang="en-US" sz="2000" dirty="0" err="1"/>
              <a:t>Apolenka</a:t>
            </a:r>
            <a:endParaRPr lang="en-US" sz="2000" dirty="0"/>
          </a:p>
          <a:p>
            <a:pPr indent="-228600"/>
            <a:r>
              <a:rPr lang="en-US" sz="2000" dirty="0"/>
              <a:t>Golf Resort </a:t>
            </a:r>
            <a:r>
              <a:rPr lang="en-US" sz="2000" dirty="0" err="1"/>
              <a:t>Kunětická</a:t>
            </a:r>
            <a:r>
              <a:rPr lang="en-US" sz="2000" dirty="0"/>
              <a:t> hora</a:t>
            </a:r>
          </a:p>
          <a:p>
            <a:pPr indent="-228600"/>
            <a:endParaRPr lang="en-US" sz="2000" dirty="0">
              <a:solidFill>
                <a:srgbClr val="000000"/>
              </a:solidFill>
            </a:endParaRPr>
          </a:p>
          <a:p>
            <a:pPr indent="-228600"/>
            <a:endParaRPr lang="en-US" sz="2000" dirty="0">
              <a:solidFill>
                <a:srgbClr val="000000"/>
              </a:solidFill>
            </a:endParaRPr>
          </a:p>
          <a:p>
            <a:pPr indent="-22860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8FA9E8B-DC71-4F36-AF59-3B5F2D28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220" y="6356350"/>
            <a:ext cx="210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B0D282-1B34-4D48-AC15-8C61E9E4C140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2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bsah obrázku text&#10;&#10;Popis vygenerován s vysokou mírou spolehlivosti">
            <a:extLst>
              <a:ext uri="{FF2B5EF4-FFF2-40B4-BE49-F238E27FC236}">
                <a16:creationId xmlns:a16="http://schemas.microsoft.com/office/drawing/2014/main" xmlns="" id="{77F216D4-1BB7-4193-B68B-BCE77A867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2444"/>
          <a:stretch/>
        </p:blipFill>
        <p:spPr>
          <a:xfrm>
            <a:off x="7561035" y="4484958"/>
            <a:ext cx="4842329" cy="2967188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07DB9DCD-FFFB-4DDA-8F9B-4BDE159E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2741"/>
          </a:xfrm>
        </p:spPr>
        <p:txBody>
          <a:bodyPr/>
          <a:lstStyle/>
          <a:p>
            <a:r>
              <a:rPr lang="cs-CZ" dirty="0"/>
              <a:t>Aktivity v cestovním ruchu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7578759-DF4B-4162-94BC-CCE0C708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CB0D282-1B34-4D48-AC15-8C61E9E4C14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7" name="Zástupný symbol pro obsah 14">
            <a:extLst>
              <a:ext uri="{FF2B5EF4-FFF2-40B4-BE49-F238E27FC236}">
                <a16:creationId xmlns:a16="http://schemas.microsoft.com/office/drawing/2014/main" xmlns="" id="{FB534101-9512-4508-8C70-77530D2DF625}"/>
              </a:ext>
            </a:extLst>
          </p:cNvPr>
          <p:cNvSpPr txBox="1">
            <a:spLocks/>
          </p:cNvSpPr>
          <p:nvPr/>
        </p:nvSpPr>
        <p:spPr>
          <a:xfrm>
            <a:off x="838199" y="1262743"/>
            <a:ext cx="10352315" cy="545873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347788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Propagační materiály</a:t>
            </a:r>
          </a:p>
          <a:p>
            <a:pPr lvl="1"/>
            <a:r>
              <a:rPr lang="cs-CZ" dirty="0"/>
              <a:t>Zpravodaj </a:t>
            </a:r>
            <a:r>
              <a:rPr lang="cs-CZ" dirty="0" err="1"/>
              <a:t>MASkáč</a:t>
            </a:r>
            <a:endParaRPr lang="cs-CZ" dirty="0"/>
          </a:p>
          <a:p>
            <a:pPr lvl="1"/>
            <a:r>
              <a:rPr lang="cs-CZ" dirty="0"/>
              <a:t>Doma v Kraji Pernštejnů</a:t>
            </a:r>
          </a:p>
          <a:p>
            <a:pPr lvl="1"/>
            <a:r>
              <a:rPr lang="cs-CZ" dirty="0"/>
              <a:t>Katalog výrobců</a:t>
            </a:r>
          </a:p>
          <a:p>
            <a:pPr lvl="1"/>
            <a:r>
              <a:rPr lang="cs-CZ" dirty="0" err="1"/>
              <a:t>Cyklomapa</a:t>
            </a:r>
            <a:r>
              <a:rPr lang="cs-CZ" dirty="0"/>
              <a:t> TOP 10 turistických cílů</a:t>
            </a:r>
          </a:p>
          <a:p>
            <a:pPr lvl="1"/>
            <a:endParaRPr lang="cs-CZ" dirty="0"/>
          </a:p>
          <a:p>
            <a:r>
              <a:rPr lang="cs-CZ" sz="2000" dirty="0" err="1"/>
              <a:t>Infopointy</a:t>
            </a:r>
            <a:r>
              <a:rPr lang="cs-CZ" sz="2000" dirty="0"/>
              <a:t> Svazku obcí Loučná</a:t>
            </a:r>
          </a:p>
          <a:p>
            <a:pPr lvl="1"/>
            <a:r>
              <a:rPr lang="cs-CZ" dirty="0"/>
              <a:t>Edice DL letáků Pojďte s námi…</a:t>
            </a:r>
          </a:p>
          <a:p>
            <a:pPr lvl="2"/>
            <a:r>
              <a:rPr lang="cs-CZ" sz="2000" dirty="0"/>
              <a:t>…za příběhy</a:t>
            </a:r>
          </a:p>
          <a:p>
            <a:pPr lvl="2"/>
            <a:r>
              <a:rPr lang="cs-CZ" sz="2000" dirty="0"/>
              <a:t>…za historií</a:t>
            </a:r>
          </a:p>
          <a:p>
            <a:pPr lvl="2"/>
            <a:r>
              <a:rPr lang="cs-CZ" sz="2000" dirty="0"/>
              <a:t>…krajinou</a:t>
            </a:r>
          </a:p>
          <a:p>
            <a:pPr lvl="2"/>
            <a:r>
              <a:rPr lang="cs-CZ" sz="2000" dirty="0"/>
              <a:t>…sportovat</a:t>
            </a:r>
          </a:p>
          <a:p>
            <a:pPr lvl="1"/>
            <a:r>
              <a:rPr lang="cs-CZ" dirty="0" err="1"/>
              <a:t>Cyklomapa</a:t>
            </a:r>
            <a:r>
              <a:rPr lang="cs-CZ" dirty="0"/>
              <a:t> mikroregionu</a:t>
            </a:r>
          </a:p>
          <a:p>
            <a:pPr lvl="1"/>
            <a:r>
              <a:rPr lang="cs-CZ" dirty="0"/>
              <a:t>Pohledy</a:t>
            </a:r>
          </a:p>
          <a:p>
            <a:endParaRPr lang="cs-CZ" sz="2000" dirty="0"/>
          </a:p>
          <a:p>
            <a:r>
              <a:rPr lang="cs-CZ" sz="2000" dirty="0"/>
              <a:t>Systém značení regionální produkce Kraj Pernštejnů</a:t>
            </a:r>
          </a:p>
          <a:p>
            <a:pPr lvl="1"/>
            <a:r>
              <a:rPr lang="cs-CZ" dirty="0"/>
              <a:t>Propagace</a:t>
            </a:r>
          </a:p>
          <a:p>
            <a:pPr lvl="1"/>
            <a:r>
              <a:rPr lang="cs-CZ" dirty="0"/>
              <a:t>Síťování</a:t>
            </a:r>
          </a:p>
          <a:p>
            <a:pPr lvl="1"/>
            <a:r>
              <a:rPr lang="cs-CZ" dirty="0"/>
              <a:t>Exkurze pro školy</a:t>
            </a:r>
          </a:p>
          <a:p>
            <a:pPr lvl="1"/>
            <a:endParaRPr lang="cs-CZ" dirty="0"/>
          </a:p>
          <a:p>
            <a:r>
              <a:rPr lang="cs-CZ" sz="2000" dirty="0"/>
              <a:t>Podpora akcí – propagace</a:t>
            </a:r>
          </a:p>
          <a:p>
            <a:pPr lvl="1"/>
            <a:r>
              <a:rPr lang="cs-CZ" dirty="0"/>
              <a:t>Hravé odpoledne na farmě Apolenka</a:t>
            </a:r>
          </a:p>
          <a:p>
            <a:pPr lvl="1"/>
            <a:r>
              <a:rPr lang="cs-CZ" dirty="0"/>
              <a:t>Festival chutí, vůní a řemesel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18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841EA57-DEA6-4BE9-B11E-1FBCC76BE1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G:\Kraj Pernštejnů\4. CK\Veselý\Veselý2\vesely-houslar08.jpg">
            <a:extLst>
              <a:ext uri="{FF2B5EF4-FFF2-40B4-BE49-F238E27FC236}">
                <a16:creationId xmlns:a16="http://schemas.microsoft.com/office/drawing/2014/main" xmlns="" id="{7A4E704E-1C3D-4438-923E-60FD04A2D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7898" r="-3" b="20001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6" name="Obrázek 5" descr="Obsah obrázku zvíře, ryba, stůl&#10;&#10;Popis vygenerován s vysokou mírou spolehlivosti">
            <a:extLst>
              <a:ext uri="{FF2B5EF4-FFF2-40B4-BE49-F238E27FC236}">
                <a16:creationId xmlns:a16="http://schemas.microsoft.com/office/drawing/2014/main" xmlns="" id="{F1F3CCBC-A208-48CD-9F08-BDFDEF4C77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7" b="16969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8" name="Obrázek 7" descr="Obsah obrázku dort, interiér&#10;&#10;Popis vygenerován s vysokou mírou spolehlivosti">
            <a:extLst>
              <a:ext uri="{FF2B5EF4-FFF2-40B4-BE49-F238E27FC236}">
                <a16:creationId xmlns:a16="http://schemas.microsoft.com/office/drawing/2014/main" xmlns="" id="{F050EE39-50A8-4E6D-9FE3-F98FB6A17F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 b="36808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5" name="Freeform 15">
            <a:extLst>
              <a:ext uri="{FF2B5EF4-FFF2-40B4-BE49-F238E27FC236}">
                <a16:creationId xmlns:a16="http://schemas.microsoft.com/office/drawing/2014/main" xmlns="" id="{A26922E4-CEB0-4BFE-BAD1-403E6A417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A14D49D3-F9D4-4304-806E-7A46C606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21748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4000" kern="1200" dirty="0">
                <a:latin typeface="+mj-lt"/>
                <a:ea typeface="+mj-ea"/>
                <a:cs typeface="+mj-cs"/>
              </a:rPr>
              <a:t>KRAJ PERNŠTEJNŮ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regionální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produkt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®</a:t>
            </a:r>
            <a:r>
              <a:rPr lang="cs-CZ" sz="4000" kern="1200" dirty="0">
                <a:latin typeface="+mj-lt"/>
                <a:ea typeface="+mj-ea"/>
                <a:cs typeface="+mj-cs"/>
              </a:rPr>
              <a:t/>
            </a:r>
            <a:br>
              <a:rPr lang="cs-CZ" sz="4000" kern="1200" dirty="0">
                <a:latin typeface="+mj-lt"/>
                <a:ea typeface="+mj-ea"/>
                <a:cs typeface="+mj-cs"/>
              </a:rPr>
            </a:br>
            <a:r>
              <a:rPr lang="cs-CZ" sz="4000" kern="1200" dirty="0">
                <a:latin typeface="+mj-lt"/>
                <a:ea typeface="+mj-ea"/>
                <a:cs typeface="+mj-cs"/>
              </a:rPr>
              <a:t>	</a:t>
            </a:r>
            <a:r>
              <a:rPr lang="cs-CZ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To nejlepší z regionu</a:t>
            </a:r>
            <a:endParaRPr lang="en-US" sz="4000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547DB9AF-43F5-4442-9E8F-441746A0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5115"/>
            <a:ext cx="5707565" cy="35877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/>
            <a:r>
              <a:rPr lang="en-US" dirty="0" err="1">
                <a:solidFill>
                  <a:srgbClr val="002060"/>
                </a:solidFill>
              </a:rPr>
              <a:t>Podpora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regionálních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producentů</a:t>
            </a:r>
            <a:endParaRPr lang="en-US" dirty="0">
              <a:solidFill>
                <a:srgbClr val="002060"/>
              </a:solidFill>
            </a:endParaRPr>
          </a:p>
          <a:p>
            <a:pPr indent="-228600"/>
            <a:r>
              <a:rPr lang="en-US" dirty="0">
                <a:solidFill>
                  <a:srgbClr val="002060"/>
                </a:solidFill>
              </a:rPr>
              <a:t>od r. 2013</a:t>
            </a:r>
          </a:p>
          <a:p>
            <a:pPr indent="-228600"/>
            <a:r>
              <a:rPr lang="en-US" dirty="0" err="1">
                <a:solidFill>
                  <a:srgbClr val="002060"/>
                </a:solidFill>
              </a:rPr>
              <a:t>Regionální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koordinátor</a:t>
            </a:r>
            <a:endParaRPr lang="en-US" dirty="0">
              <a:solidFill>
                <a:srgbClr val="002060"/>
              </a:solidFill>
            </a:endParaRPr>
          </a:p>
          <a:p>
            <a:pPr marL="1012825" lvl="1" indent="-342900"/>
            <a:r>
              <a:rPr lang="en-US" dirty="0"/>
              <a:t>MAS Region </a:t>
            </a:r>
            <a:r>
              <a:rPr lang="en-US" dirty="0" err="1"/>
              <a:t>Kunětické</a:t>
            </a:r>
            <a:r>
              <a:rPr lang="en-US" dirty="0"/>
              <a:t> </a:t>
            </a:r>
            <a:r>
              <a:rPr lang="en-US" dirty="0" err="1"/>
              <a:t>hory</a:t>
            </a:r>
            <a:endParaRPr lang="en-US" dirty="0"/>
          </a:p>
          <a:p>
            <a:pPr indent="-228600"/>
            <a:r>
              <a:rPr lang="en-US" dirty="0" err="1">
                <a:solidFill>
                  <a:srgbClr val="002060"/>
                </a:solidFill>
              </a:rPr>
              <a:t>Místní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koordinátoři</a:t>
            </a:r>
            <a:endParaRPr lang="en-US" dirty="0">
              <a:solidFill>
                <a:srgbClr val="002060"/>
              </a:solidFill>
            </a:endParaRPr>
          </a:p>
          <a:p>
            <a:pPr marL="1012825" lvl="1" indent="-342900"/>
            <a:r>
              <a:rPr lang="en-US" dirty="0"/>
              <a:t>MAS </a:t>
            </a:r>
            <a:r>
              <a:rPr lang="en-US" dirty="0" err="1"/>
              <a:t>Bohdanečsko</a:t>
            </a:r>
            <a:r>
              <a:rPr lang="en-US" dirty="0"/>
              <a:t>, MAS </a:t>
            </a:r>
            <a:r>
              <a:rPr lang="en-US" dirty="0" err="1"/>
              <a:t>Holicko</a:t>
            </a:r>
            <a:r>
              <a:rPr lang="en-US" dirty="0"/>
              <a:t>, </a:t>
            </a:r>
            <a:r>
              <a:rPr lang="en-US" dirty="0" err="1"/>
              <a:t>Pardubicko</a:t>
            </a:r>
            <a:r>
              <a:rPr lang="en-US" dirty="0"/>
              <a:t> – </a:t>
            </a:r>
            <a:r>
              <a:rPr lang="en-US" dirty="0" err="1"/>
              <a:t>Perníkové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 </a:t>
            </a:r>
            <a:r>
              <a:rPr lang="en-US" dirty="0" err="1"/>
              <a:t>Čech</a:t>
            </a:r>
            <a:endParaRPr lang="en-US" dirty="0"/>
          </a:p>
          <a:p>
            <a:pPr indent="-228600"/>
            <a:r>
              <a:rPr lang="en-US" sz="2000" dirty="0">
                <a:solidFill>
                  <a:srgbClr val="002060"/>
                </a:solidFill>
              </a:rPr>
              <a:t>21 </a:t>
            </a:r>
            <a:r>
              <a:rPr lang="en-US" dirty="0" err="1">
                <a:solidFill>
                  <a:srgbClr val="002060"/>
                </a:solidFill>
              </a:rPr>
              <a:t>certifikovaných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produktů</a:t>
            </a:r>
            <a:endParaRPr lang="en-US" dirty="0">
              <a:solidFill>
                <a:srgbClr val="002060"/>
              </a:solidFill>
            </a:endParaRPr>
          </a:p>
          <a:p>
            <a:pPr indent="-22860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3A172AB-2091-415C-9E01-15E60F20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220" y="6356350"/>
            <a:ext cx="21075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B0D282-1B34-4D48-AC15-8C61E9E4C140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0" name="Obrázek 9" descr="KP_ barva.jpg">
            <a:extLst>
              <a:ext uri="{FF2B5EF4-FFF2-40B4-BE49-F238E27FC236}">
                <a16:creationId xmlns:a16="http://schemas.microsoft.com/office/drawing/2014/main" xmlns="" id="{F8BE1FC0-C946-4F80-AD7A-54C6B3AD75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940" y="5051527"/>
            <a:ext cx="1674132" cy="1669948"/>
          </a:xfrm>
          <a:prstGeom prst="rect">
            <a:avLst/>
          </a:prstGeom>
        </p:spPr>
      </p:pic>
      <p:pic>
        <p:nvPicPr>
          <p:cNvPr id="12" name="Obrázek 2" descr="Obsah obrázku láhev&#10;&#10;Popis vygenerován s vysokou mírou spolehlivosti">
            <a:extLst>
              <a:ext uri="{FF2B5EF4-FFF2-40B4-BE49-F238E27FC236}">
                <a16:creationId xmlns:a16="http://schemas.microsoft.com/office/drawing/2014/main" xmlns="" id="{5BC3EBA5-A4DA-40A9-8597-07811C585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80" y="3451592"/>
            <a:ext cx="1473626" cy="14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5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04D83266-09D2-453F-91AC-5FD5F24D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Aktivity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podpory</a:t>
            </a:r>
            <a:r>
              <a:rPr lang="en-US" dirty="0"/>
              <a:t> </a:t>
            </a:r>
            <a:r>
              <a:rPr lang="en-US" dirty="0" err="1"/>
              <a:t>regionální</a:t>
            </a:r>
            <a:r>
              <a:rPr lang="en-US" dirty="0"/>
              <a:t> </a:t>
            </a:r>
            <a:r>
              <a:rPr lang="en-US" dirty="0" err="1"/>
              <a:t>produkce</a:t>
            </a:r>
            <a:endParaRPr lang="en-US" dirty="0"/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9A12D10F-4650-4E82-B100-67946E26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333999" cy="428295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2000" dirty="0" err="1"/>
              <a:t>Síťování</a:t>
            </a:r>
            <a:r>
              <a:rPr lang="en-US" sz="2000" dirty="0"/>
              <a:t> </a:t>
            </a:r>
            <a:r>
              <a:rPr lang="en-US" sz="2000" dirty="0" err="1"/>
              <a:t>subjektů</a:t>
            </a:r>
            <a:r>
              <a:rPr lang="en-US" sz="2000" dirty="0"/>
              <a:t> v </a:t>
            </a:r>
            <a:r>
              <a:rPr lang="en-US" sz="2000" dirty="0" err="1"/>
              <a:t>regionu</a:t>
            </a:r>
            <a:endParaRPr lang="en-US" sz="2000" dirty="0"/>
          </a:p>
          <a:p>
            <a:pPr indent="-228600"/>
            <a:r>
              <a:rPr lang="en-US" sz="2000" dirty="0" err="1"/>
              <a:t>Propagace</a:t>
            </a:r>
            <a:r>
              <a:rPr lang="en-US" sz="2000" dirty="0"/>
              <a:t> – </a:t>
            </a:r>
            <a:r>
              <a:rPr lang="en-US" sz="2000" dirty="0" err="1"/>
              <a:t>vazba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cestovní</a:t>
            </a:r>
            <a:r>
              <a:rPr lang="en-US" sz="2000" dirty="0"/>
              <a:t> </a:t>
            </a:r>
            <a:r>
              <a:rPr lang="en-US" sz="2000" dirty="0" err="1"/>
              <a:t>ruch</a:t>
            </a:r>
            <a:endParaRPr lang="en-US" sz="2000" dirty="0"/>
          </a:p>
          <a:p>
            <a:pPr indent="-228600"/>
            <a:r>
              <a:rPr lang="en-US" sz="2000" dirty="0" err="1"/>
              <a:t>Exkurze</a:t>
            </a:r>
            <a:r>
              <a:rPr lang="en-US" sz="2000" dirty="0"/>
              <a:t> pro </a:t>
            </a:r>
            <a:r>
              <a:rPr lang="en-US" sz="2000" dirty="0" err="1"/>
              <a:t>školy</a:t>
            </a:r>
            <a:endParaRPr lang="cs-CZ" sz="2000" dirty="0"/>
          </a:p>
          <a:p>
            <a:pPr lvl="1" indent="-228600"/>
            <a:r>
              <a:rPr lang="cs-CZ" dirty="0"/>
              <a:t>S</a:t>
            </a:r>
            <a:r>
              <a:rPr lang="en-US" dirty="0" err="1"/>
              <a:t>polupráce</a:t>
            </a:r>
            <a:r>
              <a:rPr lang="en-US" dirty="0"/>
              <a:t> s </a:t>
            </a:r>
            <a:r>
              <a:rPr lang="en-US" dirty="0" err="1"/>
              <a:t>destinační</a:t>
            </a:r>
            <a:r>
              <a:rPr lang="en-US" dirty="0"/>
              <a:t> </a:t>
            </a:r>
            <a:r>
              <a:rPr lang="en-US" dirty="0" err="1"/>
              <a:t>společností</a:t>
            </a:r>
            <a:r>
              <a:rPr lang="en-US" dirty="0"/>
              <a:t> </a:t>
            </a:r>
            <a:r>
              <a:rPr lang="en-US" dirty="0" err="1"/>
              <a:t>Pardubicko</a:t>
            </a:r>
            <a:r>
              <a:rPr lang="en-US" dirty="0"/>
              <a:t> – </a:t>
            </a:r>
            <a:r>
              <a:rPr lang="en-US" dirty="0" err="1"/>
              <a:t>Perníkové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 </a:t>
            </a:r>
            <a:r>
              <a:rPr lang="en-US" dirty="0" err="1"/>
              <a:t>Čech</a:t>
            </a:r>
            <a:endParaRPr lang="en-US" dirty="0"/>
          </a:p>
          <a:p>
            <a:pPr indent="-228600"/>
            <a:r>
              <a:rPr lang="en-US" sz="2000" dirty="0" err="1"/>
              <a:t>Regionální</a:t>
            </a:r>
            <a:r>
              <a:rPr lang="en-US" sz="2000" dirty="0"/>
              <a:t> </a:t>
            </a:r>
            <a:r>
              <a:rPr lang="en-US" sz="2000" dirty="0" err="1"/>
              <a:t>výrobky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turistický</a:t>
            </a:r>
            <a:r>
              <a:rPr lang="en-US" sz="2000" dirty="0"/>
              <a:t> </a:t>
            </a:r>
            <a:r>
              <a:rPr lang="en-US" sz="2000" dirty="0" err="1"/>
              <a:t>cíl</a:t>
            </a:r>
            <a:endParaRPr lang="en-US" sz="2000" dirty="0"/>
          </a:p>
          <a:p>
            <a:pPr indent="-228600"/>
            <a:r>
              <a:rPr lang="en-US" sz="2000" dirty="0" err="1"/>
              <a:t>Regionální</a:t>
            </a:r>
            <a:r>
              <a:rPr lang="en-US" sz="2000" dirty="0"/>
              <a:t> </a:t>
            </a:r>
            <a:r>
              <a:rPr lang="en-US" sz="2000" dirty="0" err="1"/>
              <a:t>výrobky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trzích</a:t>
            </a:r>
            <a:r>
              <a:rPr lang="en-US" sz="2000" dirty="0"/>
              <a:t>, </a:t>
            </a:r>
            <a:r>
              <a:rPr lang="en-US" sz="2000" dirty="0" err="1"/>
              <a:t>jarmarcích</a:t>
            </a:r>
            <a:r>
              <a:rPr lang="en-US" sz="2000" dirty="0"/>
              <a:t>, </a:t>
            </a:r>
            <a:r>
              <a:rPr lang="en-US" sz="2000" dirty="0" err="1"/>
              <a:t>akcích</a:t>
            </a:r>
            <a:endParaRPr lang="en-US" sz="2000" dirty="0"/>
          </a:p>
          <a:p>
            <a:pPr marL="1012825" lvl="1" indent="-342900"/>
            <a:r>
              <a:rPr lang="en-US" dirty="0" err="1"/>
              <a:t>Každoroční</a:t>
            </a:r>
            <a:r>
              <a:rPr lang="en-US" dirty="0"/>
              <a:t> </a:t>
            </a:r>
            <a:r>
              <a:rPr lang="en-US" dirty="0" err="1"/>
              <a:t>kalendář</a:t>
            </a:r>
            <a:r>
              <a:rPr lang="en-US" dirty="0"/>
              <a:t> </a:t>
            </a:r>
            <a:r>
              <a:rPr lang="en-US" dirty="0" err="1"/>
              <a:t>akcí</a:t>
            </a:r>
            <a:r>
              <a:rPr lang="en-US" dirty="0"/>
              <a:t> </a:t>
            </a:r>
          </a:p>
          <a:p>
            <a:pPr marL="1012825" lvl="1" indent="-342900"/>
            <a:r>
              <a:rPr lang="en-US" dirty="0" err="1"/>
              <a:t>Stánky</a:t>
            </a:r>
            <a:r>
              <a:rPr lang="en-US" dirty="0"/>
              <a:t> k </a:t>
            </a:r>
            <a:r>
              <a:rPr lang="en-US" dirty="0" err="1"/>
              <a:t>pronajmutí</a:t>
            </a:r>
            <a:r>
              <a:rPr lang="en-US" dirty="0"/>
              <a:t> od MAS</a:t>
            </a:r>
          </a:p>
          <a:p>
            <a:pPr indent="-228600"/>
            <a:endParaRPr lang="en-US" sz="18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B782D5-ED0F-4E3C-9617-51054E4A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CB0D282-1B34-4D48-AC15-8C61E9E4C14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Obrázek 5" descr="Obsah obrázku exteriér, budova, obloha, dítě&#10;&#10;Popis vygenerován s velmi vysokou mírou spolehlivosti">
            <a:extLst>
              <a:ext uri="{FF2B5EF4-FFF2-40B4-BE49-F238E27FC236}">
                <a16:creationId xmlns:a16="http://schemas.microsoft.com/office/drawing/2014/main" xmlns="" id="{DAB75192-C374-4A75-8EC0-1CCA5B77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r="3203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12" name="Obrázek 11" descr="KP_ barva.jpg">
            <a:extLst>
              <a:ext uri="{FF2B5EF4-FFF2-40B4-BE49-F238E27FC236}">
                <a16:creationId xmlns:a16="http://schemas.microsoft.com/office/drawing/2014/main" xmlns="" id="{65E1E2B3-CDB0-4223-A3E5-6AAE2860EA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6415" y="5329553"/>
            <a:ext cx="1395405" cy="13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F67FC281-0D56-4D3C-9F04-7075B508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ECFE928-6433-4E96-B591-9D954948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CE1072E-4054-4A2F-B1E8-33B3BB68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282-1B34-4D48-AC15-8C61E9E4C140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5" name="Zástupný symbol pro obsah 6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xmlns="" id="{E88A2373-1AAA-4DA9-B6C1-3B8F86CB2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4" y="64294"/>
            <a:ext cx="7160828" cy="67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xmlns="" id="{2DA06EF0-D935-4502-A7E5-62DC1344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" y="1905000"/>
            <a:ext cx="10959059" cy="5197926"/>
          </a:xfrm>
        </p:spPr>
        <p:txBody>
          <a:bodyPr numCol="2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err="1"/>
              <a:t>Pardubicko</a:t>
            </a:r>
            <a:r>
              <a:rPr lang="en-US" b="1" dirty="0"/>
              <a:t> – </a:t>
            </a:r>
            <a:r>
              <a:rPr lang="en-US" b="1" dirty="0" err="1"/>
              <a:t>Perníkové</a:t>
            </a:r>
            <a:r>
              <a:rPr lang="en-US" b="1" dirty="0"/>
              <a:t> </a:t>
            </a:r>
            <a:r>
              <a:rPr lang="en-US" b="1" dirty="0" err="1"/>
              <a:t>srdce</a:t>
            </a:r>
            <a:r>
              <a:rPr lang="en-US" b="1" dirty="0"/>
              <a:t> </a:t>
            </a:r>
            <a:r>
              <a:rPr lang="en-US" b="1" dirty="0" err="1"/>
              <a:t>Čech</a:t>
            </a:r>
            <a:r>
              <a:rPr lang="en-US" b="1" dirty="0"/>
              <a:t>, </a:t>
            </a:r>
            <a:r>
              <a:rPr lang="en-US" b="1" dirty="0" err="1"/>
              <a:t>z.s</a:t>
            </a:r>
            <a:r>
              <a:rPr lang="en-US" b="1" dirty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b="1" dirty="0"/>
              <a:t>Zakládající členové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Město Pardubice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MAS </a:t>
            </a:r>
            <a:r>
              <a:rPr lang="cs-CZ" dirty="0" err="1"/>
              <a:t>Železnohorský</a:t>
            </a:r>
            <a:r>
              <a:rPr lang="cs-CZ" dirty="0"/>
              <a:t> region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MAS Region Kunětické hory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MAS </a:t>
            </a:r>
            <a:r>
              <a:rPr lang="cs-CZ" dirty="0" err="1"/>
              <a:t>Bohdanečsko</a:t>
            </a:r>
            <a:endParaRPr lang="cs-CZ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MAS </a:t>
            </a:r>
            <a:r>
              <a:rPr lang="cs-CZ" dirty="0" err="1"/>
              <a:t>Holicko</a:t>
            </a:r>
            <a:endParaRPr lang="cs-CZ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b="1" dirty="0"/>
              <a:t>Založeno: </a:t>
            </a:r>
            <a:r>
              <a:rPr lang="cs-CZ" dirty="0"/>
              <a:t>1.6.2017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Cíl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společná propagace oblasti, budování co nejširší nabídky turistických produktů a zvyšování kvality služeb v cestovním ruchu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Organizace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Předseda a sídlo: Jakub </a:t>
            </a:r>
            <a:r>
              <a:rPr lang="cs-CZ" dirty="0" err="1"/>
              <a:t>Rychtecký</a:t>
            </a:r>
            <a:r>
              <a:rPr lang="cs-CZ" dirty="0"/>
              <a:t> (Město Pardubice)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Místopředseda: Josef Blažek (MAS ŽR)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Zaměstnanci: 2 (ředitelka a manažerka)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b="1" dirty="0"/>
              <a:t>Finanční zdroje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vklad zakladatelů (5 000 Kč MAS, 1 200 000 Kč Pardubice)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vklad </a:t>
            </a:r>
            <a:r>
              <a:rPr lang="cs-CZ"/>
              <a:t>členové (dle druhu subjektu - 2 000 Kč, 5 000 Kč, 10 000 Kč </a:t>
            </a:r>
            <a:r>
              <a:rPr lang="cs-CZ" dirty="0"/>
              <a:t>– 10 subjektů)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PK - podpora TO (400 000 Kč)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budoucnu MMR-podpora TO, marketing CR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cs-CZ" dirty="0">
              <a:hlinkClick r:id="rId3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>
                <a:hlinkClick r:id="rId3"/>
              </a:rPr>
              <a:t>www.topardubicko.cz</a:t>
            </a:r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57A04497-CA0B-4EDC-8E06-5CDCA268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8" y="0"/>
            <a:ext cx="10728961" cy="1905000"/>
          </a:xfrm>
        </p:spPr>
        <p:txBody>
          <a:bodyPr/>
          <a:lstStyle/>
          <a:p>
            <a:r>
              <a:rPr lang="cs-CZ" dirty="0"/>
              <a:t>Oblastní destinační management TO Pardubicko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4591F49-E3A5-4FB6-823D-A025DEFC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CB0D282-1B34-4D48-AC15-8C61E9E4C140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9EB0222-E9CA-4251-A522-083611515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59" y="427411"/>
            <a:ext cx="1419159" cy="10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18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002060"/>
      </a:dk1>
      <a:lt1>
        <a:sysClr val="window" lastClr="FFFFFF"/>
      </a:lt1>
      <a:dk2>
        <a:srgbClr val="248D7B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662</Words>
  <Application>Microsoft Office PowerPoint</Application>
  <PresentationFormat>Širokoúhlá obrazovka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Motiv Office</vt:lpstr>
      <vt:lpstr>VENKOV 21. STOLETÍ   Aktivity MAS Region Kunětické hory</vt:lpstr>
      <vt:lpstr>MAS Region Kunětické hory</vt:lpstr>
      <vt:lpstr>Specifičnost území z hlediska cestovního ruchu</vt:lpstr>
      <vt:lpstr>To nejlepší v regionu</vt:lpstr>
      <vt:lpstr>Aktivity v cestovním ruchu</vt:lpstr>
      <vt:lpstr>KRAJ PERNŠTEJNŮ regionální produkt®  To nejlepší z regionu</vt:lpstr>
      <vt:lpstr>Aktivity v rámci podpory regionální produkce</vt:lpstr>
      <vt:lpstr>Prezentace aplikace PowerPoint</vt:lpstr>
      <vt:lpstr>Oblastní destinační management TO Pardubicko</vt:lpstr>
      <vt:lpstr>TO Pardubicko</vt:lpstr>
      <vt:lpstr>Co nás čeká do budoucna?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VENKOV 21. STOLETÍ   Aktivity MAS Region Kunětické hory</dc:title>
  <dc:creator>Ivana Řehořová</dc:creator>
  <cp:lastModifiedBy>Ivo Šašek</cp:lastModifiedBy>
  <cp:revision>1</cp:revision>
  <cp:lastPrinted>2018-10-30T08:57:37Z</cp:lastPrinted>
  <dcterms:created xsi:type="dcterms:W3CDTF">2018-10-30T08:14:57Z</dcterms:created>
  <dcterms:modified xsi:type="dcterms:W3CDTF">2018-10-31T13:25:11Z</dcterms:modified>
</cp:coreProperties>
</file>