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258" r:id="rId4"/>
    <p:sldId id="259" r:id="rId5"/>
    <p:sldId id="264" r:id="rId6"/>
    <p:sldId id="273" r:id="rId7"/>
    <p:sldId id="274" r:id="rId8"/>
    <p:sldId id="279" r:id="rId9"/>
    <p:sldId id="275" r:id="rId10"/>
    <p:sldId id="278" r:id="rId11"/>
    <p:sldId id="27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938F-40E0-49A4-9D3F-73C2943F3CD1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431E-520E-4782-9533-E220A6975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57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545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8601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5530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431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61539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5078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9561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6207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AFE4-67CA-40CB-99AF-8F4BCDD4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04790-0C2D-4D65-975C-6392001F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58B0-3E14-4669-ABCB-A874C35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00132-3669-4D8B-A2FB-1126EE4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C2E2A-68DA-42C8-8C9D-73555BFC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7FF39-5319-44FC-BD1C-62E67C04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CCEA87-513F-4D38-9EB3-4E1F1BEB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844D3-EB7B-4550-BDDE-C281DE0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05E76-C850-46E4-98B4-3CC77169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AAD-D0C4-459F-8177-9BBB229F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CAD005-03D4-4FE6-95D2-FD8E16BB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BEDBD-A1A3-4F55-8A10-48BF0AC78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D97F-CA26-4865-826A-FC5B736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307CF-3657-4D1C-8C9F-D2ECDE7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C2403-047E-4FAD-80D0-E1B31AAC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7D762-D24B-4BE2-B7BB-224853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67DCF-4C83-45C4-A807-1E68BC33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6EF06-0B07-4144-A583-BE57BAA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4D09-5718-4FE1-9178-CFB9036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E2E64-EE12-4F56-BA44-6D95ABC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E8A5-1937-4E31-89D9-FF3F17F5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5409BD-3486-4439-AF2F-302821DF6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3205D-3199-405F-8C8A-101C03A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AA2B8-60BA-4C56-80E6-AE77FE1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17E9-ADFA-4912-A3C3-3422A73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6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8623-41BF-4AE9-933C-67E94839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AF1C2-2E6F-4050-A3F1-C202C7DA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D53F8C-BEC7-4BAA-A126-3F00CFC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D2051-044B-4C93-8CE0-2619551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F32ED-8A6B-49D3-A3D8-07609CA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09A28C-4C93-4CA0-A1FF-309F8BB3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9443-0454-4629-A8FC-1B33C0E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2A3379-F202-4509-902F-63BEA8FB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9E1C84-B86E-4A66-AF6D-34A9A9C0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89075A-0447-4695-A45A-AE70474B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5DB19-492F-4648-AF10-B630C3041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08B3A8-628F-45FC-978B-779FC70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D26859-4703-42ED-9ACF-5FCF40BE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94EA27-6A98-4001-B076-609EE9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B123-8FF4-4702-83FD-E1F505D8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E4250B-F2ED-4187-A1EF-6767B5C6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E95B82-7779-41C1-B6A1-C35C2B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96BB5-6B55-45BD-959B-08E9795E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58782A-B9DA-4F71-BE24-B5F3945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AB11C3-184A-464F-BBE2-63755E06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7DF08E-50CB-483F-830B-B4606092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45C49-1EEB-4D55-9DC8-965F06CB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E519A-4F55-42A7-BFA3-80DFB58B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E13587-C05F-4370-8C6A-EB55E2EE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1A7D5-0EBB-444E-BF87-C64C3F2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E7DD67-8837-4E44-81C4-C9BB7F2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D4CA9-8F2C-4A50-B204-75BABAE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2383C-D75F-49BD-8D28-2AFB96B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5BF648-33A9-44E9-99F3-0C3734F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CFB49C-9DAF-4BF0-900F-2225C690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02F7C4-2DC7-4198-A0EC-43AD8E5F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E380-C235-4D05-A157-3780C17E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D197-C8B0-4E06-96E4-F9991831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63763F-7561-489A-BD73-9C141F69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96F1CE-C281-4EC1-B6E2-64051CAC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F5EA4-30E1-4548-AE8E-CAEBD2FB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D83-01E0-4080-9EBF-A043A5A63B2A}" type="datetimeFigureOut">
              <a:rPr lang="cs-CZ" smtClean="0"/>
              <a:t>20.5.2020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08001-D1DA-46F6-BA75-A7DD2AEE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7AEE-F74D-4766-ACD6-85013522A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hyperlink" Target="mailto:kaisr@masposumavi.cz" TargetMode="External"/><Relationship Id="rId4" Type="http://schemas.openxmlformats.org/officeDocument/2006/relationships/hyperlink" Target="mailto:kolar@masposumav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06C9D16-400A-49F8-928D-67E760C8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08" y="4868563"/>
            <a:ext cx="1431010" cy="54827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596" y="123947"/>
            <a:ext cx="5620683" cy="280460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</a:pPr>
            <a:r>
              <a:rPr lang="cs-CZ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20.výzva IROP</a:t>
            </a:r>
            <a:br>
              <a:rPr lang="cs-CZ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Kulturní památky</a:t>
            </a:r>
            <a:endParaRPr lang="cs-CZ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591" y="4182535"/>
            <a:ext cx="7145276" cy="982590"/>
          </a:xfrm>
        </p:spPr>
        <p:txBody>
          <a:bodyPr>
            <a:noAutofit/>
          </a:bodyPr>
          <a:lstStyle/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žadatele a příjemce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11.3.2020, 12:00 hod.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Pošumaví</a:t>
            </a:r>
          </a:p>
          <a:p>
            <a:pPr algn="l"/>
            <a:r>
              <a:rPr lang="cs-CZ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3002692"/>
            <a:ext cx="10682869" cy="1538415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5400" b="1" dirty="0"/>
              <a:t>DOTAZY, DISKUSE…</a:t>
            </a:r>
            <a:endParaRPr lang="cs-CZ" sz="5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7538" y="1191132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Jan Kolář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manažer MAS Pošumaví pro IROP a OPZ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720 982 176, 602 764 582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4"/>
              </a:rPr>
              <a:t>kolar@masposumavi.cz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3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Jiří Kaisr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administrativní pracovník CLLD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376 387 717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5"/>
              </a:rPr>
              <a:t>kaisr@masposumavi.cz</a:t>
            </a: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KONTAKTY: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E5173F8-96E3-4B4C-AC88-522B6F9AFE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738" y="4325666"/>
            <a:ext cx="3253846" cy="12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2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b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524000" y="2501900"/>
            <a:ext cx="8892746" cy="1854200"/>
          </a:xfrm>
        </p:spPr>
        <p:txBody>
          <a:bodyPr anchor="t">
            <a:normAutofit fontScale="77500" lnSpcReduction="20000"/>
          </a:bodyPr>
          <a:lstStyle/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VÝZVA ŘO IROP č. 55 </a:t>
            </a:r>
          </a:p>
          <a:p>
            <a:pPr algn="ctr"/>
            <a:r>
              <a:rPr lang="cs-CZ" sz="4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Zefektivnění prezentace, posílení ochrany a rozvoje kulturního dědictví</a:t>
            </a:r>
            <a:endParaRPr lang="cs-CZ" sz="4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algn="ctr"/>
            <a: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SC 4.1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382713"/>
            <a:ext cx="8568952" cy="4710583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A</a:t>
            </a:r>
            <a:r>
              <a:rPr lang="fr-FR" sz="2200" b="1" dirty="0"/>
              <a:t>lokace: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4.000.000Kč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cs-CZ" sz="2200" b="1" dirty="0"/>
            </a:br>
            <a:r>
              <a:rPr lang="cs-CZ" sz="2200" b="1" dirty="0"/>
              <a:t>Aktivity: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900" dirty="0"/>
              <a:t>Památky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Minimální a maximální výdaje (CZV)</a:t>
            </a:r>
            <a:r>
              <a:rPr lang="fr-FR" sz="2200" b="1" dirty="0"/>
              <a:t>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1.000.000 – 4.000.000 Kč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Dotace:</a:t>
            </a:r>
            <a:r>
              <a:rPr lang="cs-CZ" sz="2200" b="1" dirty="0">
                <a:solidFill>
                  <a:srgbClr val="FF0000"/>
                </a:solidFill>
              </a:rPr>
              <a:t> 95</a:t>
            </a:r>
            <a:r>
              <a:rPr lang="en-US" sz="2200" b="1" dirty="0">
                <a:solidFill>
                  <a:srgbClr val="FF0000"/>
                </a:solidFill>
              </a:rPr>
              <a:t>%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74824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3.3 OCHRANA KULTURNÍHO DĚDICTVÍ A VYUŽITÍ POTENCIÁLU KULTURNÍHO DĚDICTVÍ PRO TURISMUS V ÚZEMÍ MAS POŠUMAVÍ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3" y="2419815"/>
            <a:ext cx="9302054" cy="3889504"/>
          </a:xfrm>
          <a:noFill/>
        </p:spPr>
        <p:txBody>
          <a:bodyPr rtlCol="0">
            <a:noAutofit/>
          </a:bodyPr>
          <a:lstStyle/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b="1" dirty="0"/>
              <a:t>Příjemci: </a:t>
            </a:r>
            <a:r>
              <a:rPr lang="cs-CZ" sz="2400" dirty="0"/>
              <a:t>Vlastníci památek nebo subjekty s právem hospodaření (dle zápisu v katastru nemovitostí), kromě fyzických osob nepodnikajících.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br>
              <a:rPr lang="en-US" sz="2400" dirty="0"/>
            </a:br>
            <a:r>
              <a:rPr lang="cs-CZ" sz="2400" b="1" dirty="0"/>
              <a:t>Územní zaměření podpory:  </a:t>
            </a:r>
            <a:r>
              <a:rPr lang="cs-CZ" sz="2400" b="1" dirty="0">
                <a:solidFill>
                  <a:srgbClr val="FF0000"/>
                </a:solidFill>
              </a:rPr>
              <a:t>MAS Pošumaví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100" b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2.4 Zvýšení kvality a dostupnosti infrastruktury pro vzdělávání a celoživotní učení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6" y="2308302"/>
            <a:ext cx="10660266" cy="3891368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Výzva je zaměřena na podporu revitalizací a zatraktivnění: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400" b="1" dirty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Národních kulturních památek k 1.1.2014.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Památek zapsaných na Indikativní seznam národních kulturních památek k 1.1.2014.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18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3.3 OCHRANA KULTURNÍHO DĚDICTVÍ A VYUŽITÍ POTENCIÁLU KULTURNÍHO DĚDICTVÍ PRO TURISMUS V ÚZEMÍ MAS POŠUMAVÍ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49400"/>
            <a:ext cx="9646096" cy="465027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000" b="1" u="sng" dirty="0"/>
              <a:t>Typy podporovaných projektů: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Zpřístupňování přilehlých areálů a parkových staveb kulturních památek, zejména obnovy drobných staveb jako bývalé konírny, zřízení oranžerie, kočárovny, obnovu a výsadbu dřevin v prostorách podporovaných památek.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Záchrana a restaurace interiérů doprovodných staveb hradů, zámků a církevních památek, zejména statické zajištění stabilizace a zabezpečení nevyhovujících staveb z hlediska statiky pro zpřístupnění návštěvníkům.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Stavební obnova střech, poškozeného zdiva a vnějších omítek, obnova okenních a dveřních výplní, restaurace maleb, konstrukce a výplní stropů.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Dovybavení skanzenu, který je součástí NKP.</a:t>
            </a: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3.3 OCHRANA KULTURNÍHO DĚDICTVÍ A VYUŽITÍ POTENCIÁLU KULTURNÍHO DĚDICTVÍ PRO TURISMUS V ÚZEMÍ MAS POŠUMAVÍ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2298357"/>
            <a:ext cx="10682869" cy="3901314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000" dirty="0">
                <a:solidFill>
                  <a:srgbClr val="FF0000"/>
                </a:solidFill>
              </a:rPr>
              <a:t>Souhlasné závazné stanovisko příslušného orgánu památkové péče podle § 14 zákona č. 20/1987Sb., o státní památkové péči, v platném znění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3039761"/>
            <a:ext cx="10682869" cy="3159909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000" dirty="0">
                <a:solidFill>
                  <a:srgbClr val="FF0000"/>
                </a:solidFill>
              </a:rPr>
              <a:t>Studie proveditelnosti – dle závazné osnovy !!!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4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613454"/>
            <a:ext cx="10682869" cy="192765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b="1" u="sng" dirty="0"/>
              <a:t>Vyhlášení výzvy: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dirty="0"/>
              <a:t>28.2.2020 – </a:t>
            </a:r>
            <a:r>
              <a:rPr lang="cs-CZ" sz="3600" dirty="0">
                <a:solidFill>
                  <a:srgbClr val="FF0000"/>
                </a:solidFill>
              </a:rPr>
              <a:t>31.5.2020</a:t>
            </a:r>
            <a:r>
              <a:rPr lang="cs-CZ" sz="3600" dirty="0"/>
              <a:t> !!!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70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449</Words>
  <Application>Microsoft Office PowerPoint</Application>
  <PresentationFormat>Širokoúhlá obrazovka</PresentationFormat>
  <Paragraphs>76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Wingdings</vt:lpstr>
      <vt:lpstr>Motiv Office</vt:lpstr>
      <vt:lpstr>20.výzva IROP Kulturní památky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pro základní a střední školy</dc:title>
  <dc:creator>uzivatel</dc:creator>
  <cp:lastModifiedBy>uzivatel</cp:lastModifiedBy>
  <cp:revision>12</cp:revision>
  <dcterms:created xsi:type="dcterms:W3CDTF">2017-08-15T06:00:50Z</dcterms:created>
  <dcterms:modified xsi:type="dcterms:W3CDTF">2020-05-20T11:09:23Z</dcterms:modified>
</cp:coreProperties>
</file>